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13"/>
  </p:notesMasterIdLst>
  <p:handoutMasterIdLst>
    <p:handoutMasterId r:id="rId14"/>
  </p:handoutMasterIdLst>
  <p:sldIdLst>
    <p:sldId id="594" r:id="rId2"/>
    <p:sldId id="2076136994" r:id="rId3"/>
    <p:sldId id="611" r:id="rId4"/>
    <p:sldId id="658" r:id="rId5"/>
    <p:sldId id="13897" r:id="rId6"/>
    <p:sldId id="2076136995" r:id="rId7"/>
    <p:sldId id="2076136954" r:id="rId8"/>
    <p:sldId id="2076136990" r:id="rId9"/>
    <p:sldId id="2076136992" r:id="rId10"/>
    <p:sldId id="660" r:id="rId11"/>
    <p:sldId id="518" r:id="rId12"/>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9CC2E9AE-524F-47BB-BEC1-F503FF5CA12D}">
          <p14:sldIdLst/>
        </p14:section>
        <p14:section name="Title slides" id="{DE23787B-2F70-41BD-B1E9-2A7EFC31BF1D}">
          <p14:sldIdLst>
            <p14:sldId id="594"/>
          </p14:sldIdLst>
        </p14:section>
        <p14:section name="Speaker slides" id="{8117FF17-02C1-2B46-B541-6179D882FB7C}">
          <p14:sldIdLst/>
        </p14:section>
        <p14:section name="Safe Harbor slide" id="{017C8EE4-8F3A-0649-AB13-3E15EAD58397}">
          <p14:sldIdLst>
            <p14:sldId id="2076136994"/>
          </p14:sldIdLst>
        </p14:section>
        <p14:section name="Section divider slides" id="{A08B6E49-4FA9-1D47-9747-BAB21FC8A06F}">
          <p14:sldIdLst/>
        </p14:section>
        <p14:section name="Blank slides" id="{B1907919-8379-6848-A25D-21878A873DD2}">
          <p14:sldIdLst/>
        </p14:section>
        <p14:section name="Quote slides" id="{C4B6D4A3-32D6-4D44-B3AB-214305D36A9C}">
          <p14:sldIdLst/>
        </p14:section>
        <p14:section name="Marketing Icon and short text" id="{9D2836AF-96A8-684C-8A51-D00CB8FE7F35}">
          <p14:sldIdLst/>
        </p14:section>
        <p14:section name="Statistic slides" id="{E885501F-CBED-B942-A49D-FFCC8509EC84}">
          <p14:sldIdLst/>
        </p14:section>
        <p14:section name="Background patterns" id="{F8DAD3D3-E4E4-884D-98FD-AC6AECDFFB8A}">
          <p14:sldIdLst>
            <p14:sldId id="611"/>
            <p14:sldId id="658"/>
            <p14:sldId id="13897"/>
            <p14:sldId id="2076136995"/>
            <p14:sldId id="2076136954"/>
            <p14:sldId id="2076136990"/>
            <p14:sldId id="2076136992"/>
            <p14:sldId id="660"/>
          </p14:sldIdLst>
        </p14:section>
        <p14:section name="Background patterns, Plum" id="{2A3CDDE4-7C73-6045-BDA9-8E7AE6395526}">
          <p14:sldIdLst/>
        </p14:section>
        <p14:section name="Animated slides" id="{F206D14B-F0A5-544F-BEAD-939A3736E01A}">
          <p14:sldIdLst/>
        </p14:section>
        <p14:section name="Text and Illustration or photo" id="{23A802BE-E4AF-7244-ADF8-F3A26A0E7E72}">
          <p14:sldIdLst/>
        </p14:section>
        <p14:section name="Key points with Icons" id="{486E67D1-7E6C-C140-8BA8-68FA0C598560}">
          <p14:sldIdLst/>
        </p14:section>
        <p14:section name="Case Study: Statistics and image" id="{2C57D498-A3F0-6048-B9C5-82CD8032893E}">
          <p14:sldIdLst/>
        </p14:section>
        <p14:section name="Case Study: Bullets and image" id="{862BB01C-BCE1-FD41-9B07-36D20E991EC0}">
          <p14:sldIdLst/>
        </p14:section>
        <p14:section name="Case Study: Textured background for adding screenshots, etc." id="{6459793E-0930-A043-88E5-B51F349342F0}">
          <p14:sldIdLst/>
        </p14:section>
        <p14:section name="Case Study: Quotation" id="{8EC12CA5-403D-E447-9842-9FE7B31FBFA3}">
          <p14:sldIdLst/>
        </p14:section>
        <p14:section name="Case Study: Quotation and video or image" id="{3131792B-660B-AF4D-A2FB-398055C5EF2B}">
          <p14:sldIdLst/>
        </p14:section>
        <p14:section name="Case Study: Statistic on textured background" id="{150DEDD6-9F3E-764B-87E7-AB002F389AB6}">
          <p14:sldIdLst/>
        </p14:section>
        <p14:section name="Case Study: Statistics with image" id="{E0A10F90-8F2C-7A46-8684-56A23562ECAF}">
          <p14:sldIdLst/>
        </p14:section>
        <p14:section name="Case Study: Statistics with textured background" id="{82C368A9-99D2-7E41-A9FB-9AF0CE0AE8A0}">
          <p14:sldIdLst/>
        </p14:section>
        <p14:section name="Case Study: Statistics with quote" id="{2EF825CB-7F77-9749-92B6-BA06EF33116E}">
          <p14:sldIdLst/>
        </p14:section>
        <p14:section name="Case Study: Statistics layout with quote and media" id="{C1E2FF67-8539-0C49-B7D1-E2E04CF6C842}">
          <p14:sldIdLst/>
        </p14:section>
        <p14:section name="Thank you slides" id="{91935E4A-BFDD-194E-A0F9-091D3F7B5AB4}">
          <p14:sldIdLst>
            <p14:sldId id="518"/>
          </p14:sldIdLst>
        </p14:section>
        <p14:section name="Closing slides" id="{FB14FD5C-EF6B-E84D-AE89-B7BAFD07C8AA}">
          <p14:sldIdLst/>
        </p14:section>
        <p14:section name="Mission statement" id="{B7985555-0A58-314A-826E-257D2BE089B6}">
          <p14:sldIdLst/>
        </p14:section>
        <p14:section name="Devices for product images" id="{BDA5531A-2249-A748-8612-F0766532352E}">
          <p14:sldIdLst/>
        </p14:section>
        <p14:section name="Logo wall" id="{5B62B500-36D9-CB4F-BA81-EFDC347D5E05}">
          <p14:sldIdLst/>
        </p14:section>
        <p14:section name="Tables" id="{254AE64C-2541-1849-B767-EE7A5CB308AD}">
          <p14:sldIdLst/>
        </p14:section>
        <p14:section name="Charts, timelines and maps" id="{3692E6E5-922D-E148-B0F3-ECE394AA1E76}">
          <p14:sldIdLst/>
        </p14:section>
      </p14:sectionLst>
    </p:ex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D62"/>
    <a:srgbClr val="47423E"/>
    <a:srgbClr val="94AFAF"/>
    <a:srgbClr val="F1EFED"/>
    <a:srgbClr val="C74634"/>
    <a:srgbClr val="E5DBBE"/>
    <a:srgbClr val="312D2A"/>
    <a:srgbClr val="FCFBFA"/>
    <a:srgbClr val="8B8580"/>
    <a:srgbClr val="6760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autoAdjust="0"/>
  </p:normalViewPr>
  <p:slideViewPr>
    <p:cSldViewPr showGuides="1">
      <p:cViewPr>
        <p:scale>
          <a:sx n="60" d="100"/>
          <a:sy n="60" d="100"/>
        </p:scale>
        <p:origin x="826" y="614"/>
      </p:cViewPr>
      <p:guideLst>
        <p:guide orient="horz" pos="15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0"/>
    </p:cViewPr>
  </p:sorterViewPr>
  <p:notesViewPr>
    <p:cSldViewPr showGuides="1">
      <p:cViewPr varScale="1">
        <p:scale>
          <a:sx n="56" d="100"/>
          <a:sy n="56" d="100"/>
        </p:scale>
        <p:origin x="4356" y="9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8/21/2023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8/21/2023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13118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2023, Oracle and/or its affiliates  |  Confidential: Internal/Restricted/Highly Restricted</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t>[Date]</a:t>
            </a:r>
            <a:endParaRPr lang="en-US" dirty="0"/>
          </a:p>
        </p:txBody>
      </p:sp>
    </p:spTree>
    <p:extLst>
      <p:ext uri="{BB962C8B-B14F-4D97-AF65-F5344CB8AC3E}">
        <p14:creationId xmlns:p14="http://schemas.microsoft.com/office/powerpoint/2010/main" val="27353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043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6664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69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136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59073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69328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5693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4079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634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8344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2471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2081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2284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21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41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9006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00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53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500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862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077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2735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17727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8377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9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511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673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257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12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667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204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58461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6210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28520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71778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87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859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86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8814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5958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02095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122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490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148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3280776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744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9739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770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04424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21056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68864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29797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99970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5028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5045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3032470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950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86765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69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9146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5323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0032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2270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6157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7952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2023,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4276474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217924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1907756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111036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209942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42893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57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484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01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2986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2023,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28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5004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66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418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4032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2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0061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pos="3840">
          <p15:clr>
            <a:srgbClr val="FBAE40"/>
          </p15:clr>
        </p15:guide>
        <p15:guide id="3" pos="686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8165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2775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1169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2023,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653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0009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271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US"/>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1766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US"/>
              <a:t>[Date]</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2023,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77641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08648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userDrawn="1">
          <p15:clr>
            <a:srgbClr val="FBAE40"/>
          </p15:clr>
        </p15:guide>
        <p15:guide id="2" orient="horz" pos="432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2648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04417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570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92048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25082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a:t>Copyright © 2023, Oracle and/or its affiliates  |  Confidential: Internal/Restricted/Highly Restricted</a:t>
            </a:r>
            <a:endParaRPr lang="en-US" dirty="0"/>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US"/>
              <a:t>[Date]</a:t>
            </a:r>
            <a:endParaRPr lang="en-US" dirty="0"/>
          </a:p>
        </p:txBody>
      </p:sp>
    </p:spTree>
    <p:extLst>
      <p:ext uri="{BB962C8B-B14F-4D97-AF65-F5344CB8AC3E}">
        <p14:creationId xmlns:p14="http://schemas.microsoft.com/office/powerpoint/2010/main" val="2783053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Tree>
    <p:extLst>
      <p:ext uri="{BB962C8B-B14F-4D97-AF65-F5344CB8AC3E}">
        <p14:creationId xmlns:p14="http://schemas.microsoft.com/office/powerpoint/2010/main" val="365441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39546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698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6902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2038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83750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2723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2347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0381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7268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573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6024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4991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98167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8744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2548166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US"/>
              <a:t>[Date]</a:t>
            </a:r>
            <a:endParaRPr lang="en-US" dirty="0"/>
          </a:p>
        </p:txBody>
      </p:sp>
    </p:spTree>
    <p:extLst>
      <p:ext uri="{BB962C8B-B14F-4D97-AF65-F5344CB8AC3E}">
        <p14:creationId xmlns:p14="http://schemas.microsoft.com/office/powerpoint/2010/main" val="290471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userDrawn="1">
          <p15:clr>
            <a:srgbClr val="FBAE40"/>
          </p15:clr>
        </p15:guide>
        <p15:guide id="2" orient="horz" pos="1920" userDrawn="1">
          <p15:clr>
            <a:srgbClr val="FBAE40"/>
          </p15:clr>
        </p15:guide>
        <p15:guide id="3" orient="horz" pos="293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0799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2023,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2313081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57940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userDrawn="1">
          <p15:clr>
            <a:srgbClr val="FBAE40"/>
          </p15:clr>
        </p15:guide>
        <p15:guide id="2" orient="horz" pos="1886" userDrawn="1">
          <p15:clr>
            <a:srgbClr val="FBAE40"/>
          </p15:clr>
        </p15:guide>
        <p15:guide id="3" orient="horz" pos="2887"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7024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9318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03388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98390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12355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29833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0740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0984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695132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2023,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4062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09169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2023,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10605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32968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2023,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1538641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593821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752434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Tree>
    <p:extLst>
      <p:ext uri="{BB962C8B-B14F-4D97-AF65-F5344CB8AC3E}">
        <p14:creationId xmlns:p14="http://schemas.microsoft.com/office/powerpoint/2010/main" val="203406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895690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2894024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382102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US"/>
              <a:t>[Date]</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a:t>Copyright © 2023,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US"/>
              <a:t>[Date]</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383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969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2023,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Tree>
    <p:extLst>
      <p:ext uri="{BB962C8B-B14F-4D97-AF65-F5344CB8AC3E}">
        <p14:creationId xmlns:p14="http://schemas.microsoft.com/office/powerpoint/2010/main" val="342143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38" Type="http://schemas.openxmlformats.org/officeDocument/2006/relationships/slideLayout" Target="../slideLayouts/slideLayout138.xml"/><Relationship Id="rId154" Type="http://schemas.openxmlformats.org/officeDocument/2006/relationships/slideLayout" Target="../slideLayouts/slideLayout154.xml"/><Relationship Id="rId159" Type="http://schemas.openxmlformats.org/officeDocument/2006/relationships/slideLayout" Target="../slideLayouts/slideLayout15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64" Type="http://schemas.openxmlformats.org/officeDocument/2006/relationships/slideLayout" Target="../slideLayouts/slideLayout164.xml"/><Relationship Id="rId16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2023,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69"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17" r:id="rId1"/>
    <p:sldLayoutId id="2147483922" r:id="rId2"/>
    <p:sldLayoutId id="2147483987" r:id="rId3"/>
    <p:sldLayoutId id="2147483986" r:id="rId4"/>
    <p:sldLayoutId id="2147483982" r:id="rId5"/>
    <p:sldLayoutId id="2147483983" r:id="rId6"/>
    <p:sldLayoutId id="2147483984" r:id="rId7"/>
    <p:sldLayoutId id="214748398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3958" r:id="rId23"/>
    <p:sldLayoutId id="2147483959" r:id="rId24"/>
    <p:sldLayoutId id="2147484159" r:id="rId25"/>
    <p:sldLayoutId id="2147484154" r:id="rId26"/>
    <p:sldLayoutId id="2147484157" r:id="rId27"/>
    <p:sldLayoutId id="2147484171" r:id="rId28"/>
    <p:sldLayoutId id="2147484172" r:id="rId29"/>
    <p:sldLayoutId id="2147484152" r:id="rId30"/>
    <p:sldLayoutId id="2147484155" r:id="rId31"/>
    <p:sldLayoutId id="2147484160" r:id="rId32"/>
    <p:sldLayoutId id="2147484161" r:id="rId33"/>
    <p:sldLayoutId id="2147484162" r:id="rId34"/>
    <p:sldLayoutId id="2147484167" r:id="rId35"/>
    <p:sldLayoutId id="2147484169" r:id="rId36"/>
    <p:sldLayoutId id="2147484166" r:id="rId37"/>
    <p:sldLayoutId id="2147484165" r:id="rId38"/>
    <p:sldLayoutId id="2147484168" r:id="rId39"/>
    <p:sldLayoutId id="2147484007" r:id="rId40"/>
    <p:sldLayoutId id="2147484008" r:id="rId41"/>
    <p:sldLayoutId id="2147483994" r:id="rId42"/>
    <p:sldLayoutId id="2147484069" r:id="rId43"/>
    <p:sldLayoutId id="2147483754" r:id="rId44"/>
    <p:sldLayoutId id="2147484070" r:id="rId45"/>
    <p:sldLayoutId id="2147484071" r:id="rId46"/>
    <p:sldLayoutId id="2147484026" r:id="rId47"/>
    <p:sldLayoutId id="2147484027" r:id="rId48"/>
    <p:sldLayoutId id="2147484028" r:id="rId49"/>
    <p:sldLayoutId id="2147484072" r:id="rId50"/>
    <p:sldLayoutId id="2147483999" r:id="rId51"/>
    <p:sldLayoutId id="2147484000" r:id="rId52"/>
    <p:sldLayoutId id="2147484001" r:id="rId53"/>
    <p:sldLayoutId id="2147484002" r:id="rId54"/>
    <p:sldLayoutId id="2147484042" r:id="rId55"/>
    <p:sldLayoutId id="2147484092" r:id="rId56"/>
    <p:sldLayoutId id="2147484033" r:id="rId57"/>
    <p:sldLayoutId id="2147484057" r:id="rId58"/>
    <p:sldLayoutId id="2147484034" r:id="rId59"/>
    <p:sldLayoutId id="2147484091" r:id="rId60"/>
    <p:sldLayoutId id="2147484058" r:id="rId61"/>
    <p:sldLayoutId id="2147484035" r:id="rId62"/>
    <p:sldLayoutId id="2147484036" r:id="rId63"/>
    <p:sldLayoutId id="2147484090" r:id="rId64"/>
    <p:sldLayoutId id="2147484059" r:id="rId65"/>
    <p:sldLayoutId id="2147483897" r:id="rId66"/>
    <p:sldLayoutId id="2147483988" r:id="rId67"/>
    <p:sldLayoutId id="2147483989" r:id="rId68"/>
    <p:sldLayoutId id="2147483990" r:id="rId69"/>
    <p:sldLayoutId id="2147483991" r:id="rId70"/>
    <p:sldLayoutId id="2147483992" r:id="rId71"/>
    <p:sldLayoutId id="2147483993" r:id="rId72"/>
    <p:sldLayoutId id="2147484038" r:id="rId73"/>
    <p:sldLayoutId id="2147484037" r:id="rId74"/>
    <p:sldLayoutId id="2147483995" r:id="rId75"/>
    <p:sldLayoutId id="2147483996" r:id="rId76"/>
    <p:sldLayoutId id="2147484051" r:id="rId77"/>
    <p:sldLayoutId id="2147484003" r:id="rId78"/>
    <p:sldLayoutId id="2147484176" r:id="rId79"/>
    <p:sldLayoutId id="2147484004" r:id="rId80"/>
    <p:sldLayoutId id="2147484050" r:id="rId81"/>
    <p:sldLayoutId id="2147484005" r:id="rId82"/>
    <p:sldLayoutId id="2147484006" r:id="rId83"/>
    <p:sldLayoutId id="2147484030" r:id="rId84"/>
    <p:sldLayoutId id="2147484060" r:id="rId85"/>
    <p:sldLayoutId id="2147484031" r:id="rId86"/>
    <p:sldLayoutId id="2147484043" r:id="rId87"/>
    <p:sldLayoutId id="2147484064" r:id="rId88"/>
    <p:sldLayoutId id="2147484063" r:id="rId89"/>
    <p:sldLayoutId id="2147484065" r:id="rId90"/>
    <p:sldLayoutId id="2147484061" r:id="rId91"/>
    <p:sldLayoutId id="2147484062" r:id="rId92"/>
    <p:sldLayoutId id="2147484044" r:id="rId93"/>
    <p:sldLayoutId id="2147484045" r:id="rId94"/>
    <p:sldLayoutId id="2147484046" r:id="rId95"/>
    <p:sldLayoutId id="2147484047" r:id="rId96"/>
    <p:sldLayoutId id="2147484048" r:id="rId97"/>
    <p:sldLayoutId id="2147484066" r:id="rId98"/>
    <p:sldLayoutId id="2147484049" r:id="rId99"/>
    <p:sldLayoutId id="2147483742" r:id="rId100"/>
    <p:sldLayoutId id="2147483763" r:id="rId101"/>
    <p:sldLayoutId id="2147483943" r:id="rId102"/>
    <p:sldLayoutId id="2147483744" r:id="rId103"/>
    <p:sldLayoutId id="2147483944" r:id="rId104"/>
    <p:sldLayoutId id="2147484074" r:id="rId105"/>
    <p:sldLayoutId id="2147484075" r:id="rId106"/>
    <p:sldLayoutId id="2147484093" r:id="rId107"/>
    <p:sldLayoutId id="2147484094" r:id="rId108"/>
    <p:sldLayoutId id="2147484095" r:id="rId109"/>
    <p:sldLayoutId id="2147484096" r:id="rId110"/>
    <p:sldLayoutId id="2147484097" r:id="rId111"/>
    <p:sldLayoutId id="2147484177" r:id="rId112"/>
    <p:sldLayoutId id="2147484178" r:id="rId113"/>
    <p:sldLayoutId id="2147484100" r:id="rId114"/>
    <p:sldLayoutId id="2147484179" r:id="rId115"/>
    <p:sldLayoutId id="2147484180" r:id="rId116"/>
    <p:sldLayoutId id="2147484181" r:id="rId117"/>
    <p:sldLayoutId id="2147484182" r:id="rId118"/>
    <p:sldLayoutId id="2147484183" r:id="rId119"/>
    <p:sldLayoutId id="2147484184" r:id="rId120"/>
    <p:sldLayoutId id="2147484186" r:id="rId121"/>
    <p:sldLayoutId id="2147484187" r:id="rId122"/>
    <p:sldLayoutId id="2147484185" r:id="rId123"/>
    <p:sldLayoutId id="2147484188" r:id="rId124"/>
    <p:sldLayoutId id="2147484189" r:id="rId125"/>
    <p:sldLayoutId id="2147484112" r:id="rId126"/>
    <p:sldLayoutId id="2147484190" r:id="rId127"/>
    <p:sldLayoutId id="2147484191" r:id="rId128"/>
    <p:sldLayoutId id="2147484192" r:id="rId129"/>
    <p:sldLayoutId id="2147484193" r:id="rId130"/>
    <p:sldLayoutId id="2147484194" r:id="rId131"/>
    <p:sldLayoutId id="2147484118" r:id="rId132"/>
    <p:sldLayoutId id="2147484195" r:id="rId133"/>
    <p:sldLayoutId id="2147484196" r:id="rId134"/>
    <p:sldLayoutId id="2147484198" r:id="rId135"/>
    <p:sldLayoutId id="2147484199" r:id="rId136"/>
    <p:sldLayoutId id="2147484200" r:id="rId137"/>
    <p:sldLayoutId id="2147484124" r:id="rId138"/>
    <p:sldLayoutId id="2147484201" r:id="rId139"/>
    <p:sldLayoutId id="2147484202" r:id="rId140"/>
    <p:sldLayoutId id="2147484127" r:id="rId141"/>
    <p:sldLayoutId id="2147484203" r:id="rId142"/>
    <p:sldLayoutId id="2147484204" r:id="rId143"/>
    <p:sldLayoutId id="2147484130" r:id="rId144"/>
    <p:sldLayoutId id="2147484205" r:id="rId145"/>
    <p:sldLayoutId id="2147484206" r:id="rId146"/>
    <p:sldLayoutId id="2147484133" r:id="rId147"/>
    <p:sldLayoutId id="2147484207" r:id="rId148"/>
    <p:sldLayoutId id="2147484208" r:id="rId149"/>
    <p:sldLayoutId id="2147484209" r:id="rId150"/>
    <p:sldLayoutId id="2147484210" r:id="rId151"/>
    <p:sldLayoutId id="2147484211" r:id="rId152"/>
    <p:sldLayoutId id="2147484139" r:id="rId153"/>
    <p:sldLayoutId id="2147484212" r:id="rId154"/>
    <p:sldLayoutId id="2147484213" r:id="rId155"/>
    <p:sldLayoutId id="2147484214" r:id="rId156"/>
    <p:sldLayoutId id="2147484215" r:id="rId157"/>
    <p:sldLayoutId id="2147484216" r:id="rId158"/>
    <p:sldLayoutId id="2147484170" r:id="rId159"/>
    <p:sldLayoutId id="2147484146" r:id="rId160"/>
    <p:sldLayoutId id="2147484147" r:id="rId161"/>
    <p:sldLayoutId id="2147484148" r:id="rId162"/>
    <p:sldLayoutId id="2147484149" r:id="rId163"/>
    <p:sldLayoutId id="2147484150" r:id="rId164"/>
    <p:sldLayoutId id="2147484173" r:id="rId165"/>
    <p:sldLayoutId id="2147484175" r:id="rId166"/>
    <p:sldLayoutId id="2147484174" r:id="rId1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D3DC-3BFD-4396-ACC8-95298B67CFA1}"/>
              </a:ext>
            </a:extLst>
          </p:cNvPr>
          <p:cNvSpPr>
            <a:spLocks noGrp="1"/>
          </p:cNvSpPr>
          <p:nvPr>
            <p:ph type="ctrTitle"/>
          </p:nvPr>
        </p:nvSpPr>
        <p:spPr>
          <a:xfrm>
            <a:off x="1018030" y="2148840"/>
            <a:ext cx="8750378" cy="1280160"/>
          </a:xfrm>
        </p:spPr>
        <p:txBody>
          <a:bodyPr/>
          <a:lstStyle/>
          <a:p>
            <a:r>
              <a:rPr lang="en-US" dirty="0"/>
              <a:t>Mutual Fund Administration and Investment</a:t>
            </a:r>
          </a:p>
        </p:txBody>
      </p:sp>
      <p:sp>
        <p:nvSpPr>
          <p:cNvPr id="3" name="Text Placeholder 2">
            <a:extLst>
              <a:ext uri="{FF2B5EF4-FFF2-40B4-BE49-F238E27FC236}">
                <a16:creationId xmlns:a16="http://schemas.microsoft.com/office/drawing/2014/main" id="{ED58A9E9-0C19-4246-A117-393FA82E726E}"/>
              </a:ext>
            </a:extLst>
          </p:cNvPr>
          <p:cNvSpPr>
            <a:spLocks noGrp="1"/>
          </p:cNvSpPr>
          <p:nvPr>
            <p:ph type="body" sz="quarter" idx="33"/>
          </p:nvPr>
        </p:nvSpPr>
        <p:spPr/>
        <p:txBody>
          <a:bodyPr/>
          <a:lstStyle/>
          <a:p>
            <a:r>
              <a:rPr lang="en-US" dirty="0">
                <a:solidFill>
                  <a:schemeClr val="accent3"/>
                </a:solidFill>
              </a:rPr>
              <a:t>Prosperity Tech Growth Services</a:t>
            </a:r>
          </a:p>
        </p:txBody>
      </p:sp>
      <p:sp>
        <p:nvSpPr>
          <p:cNvPr id="4" name="Text Placeholder 3">
            <a:extLst>
              <a:ext uri="{FF2B5EF4-FFF2-40B4-BE49-F238E27FC236}">
                <a16:creationId xmlns:a16="http://schemas.microsoft.com/office/drawing/2014/main" id="{7FDECF7B-898E-49FA-8ED2-2230756F883E}"/>
              </a:ext>
            </a:extLst>
          </p:cNvPr>
          <p:cNvSpPr>
            <a:spLocks noGrp="1"/>
          </p:cNvSpPr>
          <p:nvPr>
            <p:ph type="body" sz="quarter" idx="35"/>
          </p:nvPr>
        </p:nvSpPr>
        <p:spPr/>
        <p:txBody>
          <a:bodyPr/>
          <a:lstStyle/>
          <a:p>
            <a:r>
              <a:rPr lang="en-US" dirty="0"/>
              <a:t>Chitranshi Bendale</a:t>
            </a:r>
            <a:br>
              <a:rPr lang="en-US" dirty="0"/>
            </a:br>
            <a:r>
              <a:rPr lang="en-US" dirty="0"/>
              <a:t>Shubham Jaiswal</a:t>
            </a:r>
            <a:br>
              <a:rPr lang="en-US" dirty="0"/>
            </a:br>
            <a:r>
              <a:rPr lang="en-US" dirty="0"/>
              <a:t>Tamanna Kumari</a:t>
            </a:r>
          </a:p>
        </p:txBody>
      </p:sp>
      <p:sp>
        <p:nvSpPr>
          <p:cNvPr id="5" name="Text Placeholder 4">
            <a:extLst>
              <a:ext uri="{FF2B5EF4-FFF2-40B4-BE49-F238E27FC236}">
                <a16:creationId xmlns:a16="http://schemas.microsoft.com/office/drawing/2014/main" id="{0F724911-A0CC-44AC-A7CC-6DF0512BBD9D}"/>
              </a:ext>
            </a:extLst>
          </p:cNvPr>
          <p:cNvSpPr>
            <a:spLocks noGrp="1"/>
          </p:cNvSpPr>
          <p:nvPr>
            <p:ph type="body" sz="quarter" idx="34"/>
          </p:nvPr>
        </p:nvSpPr>
        <p:spPr>
          <a:xfrm>
            <a:off x="1018030" y="5373216"/>
            <a:ext cx="5077970" cy="404861"/>
          </a:xfrm>
        </p:spPr>
        <p:txBody>
          <a:bodyPr/>
          <a:lstStyle/>
          <a:p>
            <a:pPr lvl="0"/>
            <a:r>
              <a:rPr lang="en-US" dirty="0"/>
              <a:t>Training Based Project</a:t>
            </a:r>
            <a:br>
              <a:rPr lang="en-US" dirty="0"/>
            </a:br>
            <a:r>
              <a:rPr lang="en-US" dirty="0"/>
              <a:t>Batch 12 Group 3</a:t>
            </a:r>
          </a:p>
        </p:txBody>
      </p:sp>
      <p:cxnSp>
        <p:nvCxnSpPr>
          <p:cNvPr id="7" name="Accent Mark">
            <a:extLst>
              <a:ext uri="{FF2B5EF4-FFF2-40B4-BE49-F238E27FC236}">
                <a16:creationId xmlns:a16="http://schemas.microsoft.com/office/drawing/2014/main" id="{8EAE9198-53DC-4255-9EF1-6573F97558AE}"/>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0719CBB-6DEA-4D50-9E54-1965306A869D}"/>
              </a:ext>
            </a:extLst>
          </p:cNvPr>
          <p:cNvSpPr>
            <a:spLocks noGrp="1"/>
          </p:cNvSpPr>
          <p:nvPr>
            <p:ph type="title"/>
          </p:nvPr>
        </p:nvSpPr>
        <p:spPr/>
        <p:txBody>
          <a:bodyPr/>
          <a:lstStyle/>
          <a:p>
            <a:r>
              <a:rPr lang="en-US" dirty="0"/>
              <a:t>Conclusion</a:t>
            </a:r>
          </a:p>
        </p:txBody>
      </p:sp>
      <p:sp>
        <p:nvSpPr>
          <p:cNvPr id="11" name="Content Placeholder 10">
            <a:extLst>
              <a:ext uri="{FF2B5EF4-FFF2-40B4-BE49-F238E27FC236}">
                <a16:creationId xmlns:a16="http://schemas.microsoft.com/office/drawing/2014/main" id="{97BA7F7E-6950-4483-8778-D5ACF5DE06B6}"/>
              </a:ext>
            </a:extLst>
          </p:cNvPr>
          <p:cNvSpPr>
            <a:spLocks noGrp="1"/>
          </p:cNvSpPr>
          <p:nvPr>
            <p:ph sz="quarter" idx="13"/>
          </p:nvPr>
        </p:nvSpPr>
        <p:spPr>
          <a:xfrm>
            <a:off x="771525" y="1600200"/>
            <a:ext cx="5828531" cy="4507992"/>
          </a:xfrm>
        </p:spPr>
        <p:txBody>
          <a:bodyPr/>
          <a:lstStyle/>
          <a:p>
            <a:r>
              <a:rPr lang="en-US" dirty="0"/>
              <a:t>In short, our Mutual Fund Management App showcases how modern technologies like Spring Boot, Microservices, and Oracle Database have transformed how we manage investments. By making investing easier for users and giving managers better control, we've demonstrated how technology can change the way we handle money. This project reflects our commitment to innovation, efficiency, and making finance user-friendly.</a:t>
            </a:r>
          </a:p>
        </p:txBody>
      </p:sp>
      <p:sp>
        <p:nvSpPr>
          <p:cNvPr id="4" name="Slide Number Placeholder 3">
            <a:extLst>
              <a:ext uri="{FF2B5EF4-FFF2-40B4-BE49-F238E27FC236}">
                <a16:creationId xmlns:a16="http://schemas.microsoft.com/office/drawing/2014/main" id="{1A30538B-54E2-B442-A23E-1FF10BEAD812}"/>
              </a:ext>
            </a:extLst>
          </p:cNvPr>
          <p:cNvSpPr>
            <a:spLocks noGrp="1"/>
          </p:cNvSpPr>
          <p:nvPr>
            <p:ph type="sldNum" sz="quarter" idx="16"/>
          </p:nvPr>
        </p:nvSpPr>
        <p:spPr/>
        <p:txBody>
          <a:bodyPr/>
          <a:lstStyle/>
          <a:p>
            <a:fld id="{345D60D9-5372-5F40-9443-0F9AE5BDC3C8}" type="slidenum">
              <a:rPr lang="en-US" smtClean="0"/>
              <a:pPr/>
              <a:t>10</a:t>
            </a:fld>
            <a:endParaRPr lang="en-US" dirty="0"/>
          </a:p>
        </p:txBody>
      </p:sp>
      <p:sp>
        <p:nvSpPr>
          <p:cNvPr id="7" name="Rectangle 6">
            <a:extLst>
              <a:ext uri="{FF2B5EF4-FFF2-40B4-BE49-F238E27FC236}">
                <a16:creationId xmlns:a16="http://schemas.microsoft.com/office/drawing/2014/main" id="{D0F71241-6EF2-F146-9864-9C6BAA244382}"/>
              </a:ext>
            </a:extLst>
          </p:cNvPr>
          <p:cNvSpPr/>
          <p:nvPr/>
        </p:nvSpPr>
        <p:spPr>
          <a:xfrm>
            <a:off x="768875" y="1275955"/>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12" name="Picture 111">
            <a:extLst>
              <a:ext uri="{FF2B5EF4-FFF2-40B4-BE49-F238E27FC236}">
                <a16:creationId xmlns:a16="http://schemas.microsoft.com/office/drawing/2014/main" id="{6C3EC33A-EB7A-A459-001C-5435D5DD8FF8}"/>
              </a:ext>
            </a:extLst>
          </p:cNvPr>
          <p:cNvPicPr>
            <a:picLocks noChangeAspect="1"/>
          </p:cNvPicPr>
          <p:nvPr/>
        </p:nvPicPr>
        <p:blipFill>
          <a:blip r:embed="rId2"/>
          <a:stretch>
            <a:fillRect/>
          </a:stretch>
        </p:blipFill>
        <p:spPr>
          <a:xfrm>
            <a:off x="6873138" y="1683714"/>
            <a:ext cx="4365114" cy="4060288"/>
          </a:xfrm>
          <a:prstGeom prst="rect">
            <a:avLst/>
          </a:prstGeom>
        </p:spPr>
      </p:pic>
    </p:spTree>
    <p:extLst>
      <p:ext uri="{BB962C8B-B14F-4D97-AF65-F5344CB8AC3E}">
        <p14:creationId xmlns:p14="http://schemas.microsoft.com/office/powerpoint/2010/main" val="101540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F718-0DB4-4FB6-90B9-39F449AB1A8A}"/>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3BD2AE35-378D-4EA0-9A97-70973497B109}"/>
              </a:ext>
            </a:extLst>
          </p:cNvPr>
          <p:cNvSpPr>
            <a:spLocks noGrp="1"/>
          </p:cNvSpPr>
          <p:nvPr>
            <p:ph type="body" sz="quarter" idx="37"/>
          </p:nvPr>
        </p:nvSpPr>
        <p:spPr/>
        <p:txBody>
          <a:bodyPr/>
          <a:lstStyle/>
          <a:p>
            <a:r>
              <a:rPr lang="en-US" dirty="0"/>
              <a:t>Regards</a:t>
            </a:r>
          </a:p>
        </p:txBody>
      </p:sp>
      <p:sp>
        <p:nvSpPr>
          <p:cNvPr id="4" name="Text Placeholder 3">
            <a:extLst>
              <a:ext uri="{FF2B5EF4-FFF2-40B4-BE49-F238E27FC236}">
                <a16:creationId xmlns:a16="http://schemas.microsoft.com/office/drawing/2014/main" id="{5BE90CFF-9BB4-4CBE-955B-22099F84A4CF}"/>
              </a:ext>
            </a:extLst>
          </p:cNvPr>
          <p:cNvSpPr>
            <a:spLocks noGrp="1"/>
          </p:cNvSpPr>
          <p:nvPr>
            <p:ph type="body" sz="quarter" idx="36"/>
          </p:nvPr>
        </p:nvSpPr>
        <p:spPr/>
        <p:txBody>
          <a:bodyPr/>
          <a:lstStyle/>
          <a:p>
            <a:r>
              <a:rPr lang="en-US" dirty="0"/>
              <a:t>Chitranshi Bendale</a:t>
            </a:r>
          </a:p>
          <a:p>
            <a:r>
              <a:rPr lang="en-US" dirty="0"/>
              <a:t>Tamanna Kumari</a:t>
            </a:r>
          </a:p>
          <a:p>
            <a:r>
              <a:rPr lang="en-US" dirty="0"/>
              <a:t>Shubham Jaiswal</a:t>
            </a:r>
          </a:p>
        </p:txBody>
      </p:sp>
      <p:sp>
        <p:nvSpPr>
          <p:cNvPr id="5" name="Slide Number Placeholder 4">
            <a:extLst>
              <a:ext uri="{FF2B5EF4-FFF2-40B4-BE49-F238E27FC236}">
                <a16:creationId xmlns:a16="http://schemas.microsoft.com/office/drawing/2014/main" id="{D0C23B35-0345-42B2-96F6-71E81B96DD07}"/>
              </a:ext>
            </a:extLst>
          </p:cNvPr>
          <p:cNvSpPr>
            <a:spLocks noGrp="1"/>
          </p:cNvSpPr>
          <p:nvPr>
            <p:ph type="sldNum" sz="quarter" idx="40"/>
          </p:nvPr>
        </p:nvSpPr>
        <p:spPr/>
        <p:txBody>
          <a:bodyPr/>
          <a:lstStyle/>
          <a:p>
            <a:fld id="{345D60D9-5372-5F40-9443-0F9AE5BDC3C8}" type="slidenum">
              <a:rPr lang="en-US" smtClean="0"/>
              <a:pPr/>
              <a:t>11</a:t>
            </a:fld>
            <a:endParaRPr lang="en-US" dirty="0"/>
          </a:p>
        </p:txBody>
      </p:sp>
      <p:sp>
        <p:nvSpPr>
          <p:cNvPr id="6" name="Footer Placeholder 5">
            <a:extLst>
              <a:ext uri="{FF2B5EF4-FFF2-40B4-BE49-F238E27FC236}">
                <a16:creationId xmlns:a16="http://schemas.microsoft.com/office/drawing/2014/main" id="{79E534F4-C2D5-4EA6-A797-45364DD2F710}"/>
              </a:ext>
            </a:extLst>
          </p:cNvPr>
          <p:cNvSpPr>
            <a:spLocks noGrp="1"/>
          </p:cNvSpPr>
          <p:nvPr>
            <p:ph type="ftr" sz="quarter" idx="39"/>
          </p:nvPr>
        </p:nvSpPr>
        <p:spPr/>
        <p:txBody>
          <a:bodyPr/>
          <a:lstStyle/>
          <a:p>
            <a:r>
              <a:rPr lang="en-US"/>
              <a:t>Copyright © 2023, Oracle and/or its affiliates  |  Confidential: Internal/Restricted/Highly Restricted</a:t>
            </a:r>
            <a:endParaRPr lang="en-US" dirty="0"/>
          </a:p>
        </p:txBody>
      </p:sp>
      <p:sp>
        <p:nvSpPr>
          <p:cNvPr id="7" name="Date Placeholder 6">
            <a:extLst>
              <a:ext uri="{FF2B5EF4-FFF2-40B4-BE49-F238E27FC236}">
                <a16:creationId xmlns:a16="http://schemas.microsoft.com/office/drawing/2014/main" id="{EA01A37C-48C8-419B-B0EC-5EB8AA2E3ED3}"/>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26746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A59297-6D64-4F48-8D5E-E860EFCBDC16}"/>
              </a:ext>
            </a:extLst>
          </p:cNvPr>
          <p:cNvSpPr>
            <a:spLocks noGrp="1"/>
          </p:cNvSpPr>
          <p:nvPr>
            <p:ph type="sldNum" sz="quarter" idx="16"/>
          </p:nvPr>
        </p:nvSpPr>
        <p:spPr/>
        <p:txBody>
          <a:bodyPr/>
          <a:lstStyle/>
          <a:p>
            <a:fld id="{345D60D9-5372-5F40-9443-0F9AE5BDC3C8}" type="slidenum">
              <a:rPr lang="en-US" smtClean="0"/>
              <a:pPr/>
              <a:t>2</a:t>
            </a:fld>
            <a:endParaRPr lang="en-US" dirty="0"/>
          </a:p>
        </p:txBody>
      </p:sp>
      <p:sp>
        <p:nvSpPr>
          <p:cNvPr id="6" name="Title 5">
            <a:extLst>
              <a:ext uri="{FF2B5EF4-FFF2-40B4-BE49-F238E27FC236}">
                <a16:creationId xmlns:a16="http://schemas.microsoft.com/office/drawing/2014/main" id="{DFDFA2A0-861C-2913-AA23-D6F18FE6F0BB}"/>
              </a:ext>
            </a:extLst>
          </p:cNvPr>
          <p:cNvSpPr>
            <a:spLocks noGrp="1"/>
          </p:cNvSpPr>
          <p:nvPr>
            <p:ph type="title"/>
          </p:nvPr>
        </p:nvSpPr>
        <p:spPr/>
        <p:txBody>
          <a:bodyPr/>
          <a:lstStyle/>
          <a:p>
            <a:r>
              <a:rPr lang="en-US" dirty="0"/>
              <a:t>Introduction</a:t>
            </a:r>
            <a:endParaRPr lang="en-IN" dirty="0"/>
          </a:p>
        </p:txBody>
      </p:sp>
      <p:sp>
        <p:nvSpPr>
          <p:cNvPr id="8" name="Rectangle 7">
            <a:extLst>
              <a:ext uri="{FF2B5EF4-FFF2-40B4-BE49-F238E27FC236}">
                <a16:creationId xmlns:a16="http://schemas.microsoft.com/office/drawing/2014/main" id="{0654CBAE-72AD-021D-48B8-E3207713AB76}"/>
              </a:ext>
            </a:extLst>
          </p:cNvPr>
          <p:cNvSpPr/>
          <p:nvPr/>
        </p:nvSpPr>
        <p:spPr>
          <a:xfrm>
            <a:off x="763911" y="1268760"/>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 name="Content Placeholder 10">
            <a:extLst>
              <a:ext uri="{FF2B5EF4-FFF2-40B4-BE49-F238E27FC236}">
                <a16:creationId xmlns:a16="http://schemas.microsoft.com/office/drawing/2014/main" id="{03CC1404-A3B3-C9F2-B0D1-C9DD8C3AB8CC}"/>
              </a:ext>
            </a:extLst>
          </p:cNvPr>
          <p:cNvSpPr>
            <a:spLocks noGrp="1"/>
          </p:cNvSpPr>
          <p:nvPr>
            <p:ph sz="quarter" idx="13"/>
          </p:nvPr>
        </p:nvSpPr>
        <p:spPr>
          <a:xfrm>
            <a:off x="771525" y="1600200"/>
            <a:ext cx="6332587" cy="4507992"/>
          </a:xfrm>
        </p:spPr>
        <p:txBody>
          <a:bodyPr/>
          <a:lstStyle/>
          <a:p>
            <a:r>
              <a:rPr lang="en-US" dirty="0"/>
              <a:t>Welcome to our Mutual Fund Management Application – a cutting-edge solution developed using Spring Boot, Microservices, and Oracle Database. In today's fast-paced financial world, our app empowers both investors and mutual fund managers with streamlined access to funds, transactions, and insights. With a secure login for managers and a seamless interface for investors, our application simplifies the process of buying, selling, and tracking mutual funds. Let's explore how this technology-driven platform is revolutionizing the way investments are managed and tracked.</a:t>
            </a:r>
          </a:p>
          <a:p>
            <a:endParaRPr lang="en-US" dirty="0"/>
          </a:p>
        </p:txBody>
      </p:sp>
      <p:grpSp>
        <p:nvGrpSpPr>
          <p:cNvPr id="13" name="Google Shape;958;p61">
            <a:extLst>
              <a:ext uri="{FF2B5EF4-FFF2-40B4-BE49-F238E27FC236}">
                <a16:creationId xmlns:a16="http://schemas.microsoft.com/office/drawing/2014/main" id="{C949C539-75C7-88C9-E680-40B93BE49CC0}"/>
              </a:ext>
            </a:extLst>
          </p:cNvPr>
          <p:cNvGrpSpPr/>
          <p:nvPr/>
        </p:nvGrpSpPr>
        <p:grpSpPr>
          <a:xfrm>
            <a:off x="6456040" y="2060848"/>
            <a:ext cx="5110440" cy="3565413"/>
            <a:chOff x="1190200" y="1058700"/>
            <a:chExt cx="5212075" cy="3635950"/>
          </a:xfrm>
        </p:grpSpPr>
        <p:sp>
          <p:nvSpPr>
            <p:cNvPr id="14" name="Google Shape;959;p61">
              <a:extLst>
                <a:ext uri="{FF2B5EF4-FFF2-40B4-BE49-F238E27FC236}">
                  <a16:creationId xmlns:a16="http://schemas.microsoft.com/office/drawing/2014/main" id="{0C2543E4-2D91-5156-0D83-346A32053EFE}"/>
                </a:ext>
              </a:extLst>
            </p:cNvPr>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0069B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960;p61">
              <a:extLst>
                <a:ext uri="{FF2B5EF4-FFF2-40B4-BE49-F238E27FC236}">
                  <a16:creationId xmlns:a16="http://schemas.microsoft.com/office/drawing/2014/main" id="{82083FA4-1FE1-9BEA-7654-F6E348B05775}"/>
                </a:ext>
              </a:extLst>
            </p:cNvPr>
            <p:cNvSpPr/>
            <p:nvPr/>
          </p:nvSpPr>
          <p:spPr>
            <a:xfrm>
              <a:off x="4552600" y="4420275"/>
              <a:ext cx="90075" cy="2525"/>
            </a:xfrm>
            <a:custGeom>
              <a:avLst/>
              <a:gdLst/>
              <a:ahLst/>
              <a:cxnLst/>
              <a:rect l="l" t="t" r="r" b="b"/>
              <a:pathLst>
                <a:path w="3603" h="101" extrusionOk="0">
                  <a:moveTo>
                    <a:pt x="0" y="0"/>
                  </a:moveTo>
                  <a:lnTo>
                    <a:pt x="0" y="100"/>
                  </a:lnTo>
                  <a:lnTo>
                    <a:pt x="3603" y="100"/>
                  </a:lnTo>
                  <a:lnTo>
                    <a:pt x="3603"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961;p61">
              <a:extLst>
                <a:ext uri="{FF2B5EF4-FFF2-40B4-BE49-F238E27FC236}">
                  <a16:creationId xmlns:a16="http://schemas.microsoft.com/office/drawing/2014/main" id="{034F6F49-2A32-620C-FBC4-F48F190BDA75}"/>
                </a:ext>
              </a:extLst>
            </p:cNvPr>
            <p:cNvSpPr/>
            <p:nvPr/>
          </p:nvSpPr>
          <p:spPr>
            <a:xfrm>
              <a:off x="2753800" y="4291025"/>
              <a:ext cx="241875" cy="2525"/>
            </a:xfrm>
            <a:custGeom>
              <a:avLst/>
              <a:gdLst/>
              <a:ahLst/>
              <a:cxnLst/>
              <a:rect l="l" t="t" r="r" b="b"/>
              <a:pathLst>
                <a:path w="9675" h="101" extrusionOk="0">
                  <a:moveTo>
                    <a:pt x="1" y="0"/>
                  </a:moveTo>
                  <a:lnTo>
                    <a:pt x="1" y="100"/>
                  </a:lnTo>
                  <a:lnTo>
                    <a:pt x="9674" y="100"/>
                  </a:lnTo>
                  <a:lnTo>
                    <a:pt x="9674" y="0"/>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962;p61">
              <a:extLst>
                <a:ext uri="{FF2B5EF4-FFF2-40B4-BE49-F238E27FC236}">
                  <a16:creationId xmlns:a16="http://schemas.microsoft.com/office/drawing/2014/main" id="{F3029F60-A18D-826C-A39D-E9CF8DE7E79C}"/>
                </a:ext>
              </a:extLst>
            </p:cNvPr>
            <p:cNvSpPr/>
            <p:nvPr/>
          </p:nvSpPr>
          <p:spPr>
            <a:xfrm>
              <a:off x="5381525" y="4346875"/>
              <a:ext cx="591275" cy="2550"/>
            </a:xfrm>
            <a:custGeom>
              <a:avLst/>
              <a:gdLst/>
              <a:ahLst/>
              <a:cxnLst/>
              <a:rect l="l" t="t" r="r" b="b"/>
              <a:pathLst>
                <a:path w="23651" h="102" extrusionOk="0">
                  <a:moveTo>
                    <a:pt x="0" y="1"/>
                  </a:moveTo>
                  <a:lnTo>
                    <a:pt x="0" y="101"/>
                  </a:lnTo>
                  <a:lnTo>
                    <a:pt x="23650" y="101"/>
                  </a:lnTo>
                  <a:lnTo>
                    <a:pt x="23650" y="1"/>
                  </a:lnTo>
                  <a:close/>
                </a:path>
              </a:pathLst>
            </a:custGeom>
            <a:solidFill>
              <a:srgbClr val="0069B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963;p61">
              <a:extLst>
                <a:ext uri="{FF2B5EF4-FFF2-40B4-BE49-F238E27FC236}">
                  <a16:creationId xmlns:a16="http://schemas.microsoft.com/office/drawing/2014/main" id="{A66232AB-53EE-B765-1CAB-B36BC9E7C890}"/>
                </a:ext>
              </a:extLst>
            </p:cNvPr>
            <p:cNvSpPr/>
            <p:nvPr/>
          </p:nvSpPr>
          <p:spPr>
            <a:xfrm>
              <a:off x="1635500" y="4346875"/>
              <a:ext cx="590450" cy="2550"/>
            </a:xfrm>
            <a:custGeom>
              <a:avLst/>
              <a:gdLst/>
              <a:ahLst/>
              <a:cxnLst/>
              <a:rect l="l" t="t" r="r" b="b"/>
              <a:pathLst>
                <a:path w="23618" h="102" extrusionOk="0">
                  <a:moveTo>
                    <a:pt x="1" y="1"/>
                  </a:moveTo>
                  <a:lnTo>
                    <a:pt x="1" y="101"/>
                  </a:lnTo>
                  <a:lnTo>
                    <a:pt x="23618" y="101"/>
                  </a:lnTo>
                  <a:lnTo>
                    <a:pt x="23618" y="1"/>
                  </a:lnTo>
                  <a:close/>
                </a:path>
              </a:pathLst>
            </a:custGeom>
            <a:solidFill>
              <a:srgbClr val="0069B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964;p61">
              <a:extLst>
                <a:ext uri="{FF2B5EF4-FFF2-40B4-BE49-F238E27FC236}">
                  <a16:creationId xmlns:a16="http://schemas.microsoft.com/office/drawing/2014/main" id="{365EAD1B-947B-858C-48E6-48AD51120869}"/>
                </a:ext>
              </a:extLst>
            </p:cNvPr>
            <p:cNvSpPr/>
            <p:nvPr/>
          </p:nvSpPr>
          <p:spPr>
            <a:xfrm>
              <a:off x="2371025" y="1198800"/>
              <a:ext cx="2767850" cy="1503600"/>
            </a:xfrm>
            <a:custGeom>
              <a:avLst/>
              <a:gdLst/>
              <a:ahLst/>
              <a:cxnLst/>
              <a:rect l="l" t="t" r="r" b="b"/>
              <a:pathLst>
                <a:path w="110714" h="60144" extrusionOk="0">
                  <a:moveTo>
                    <a:pt x="1" y="1"/>
                  </a:moveTo>
                  <a:lnTo>
                    <a:pt x="1" y="60144"/>
                  </a:lnTo>
                  <a:lnTo>
                    <a:pt x="110713" y="60144"/>
                  </a:lnTo>
                  <a:lnTo>
                    <a:pt x="110713" y="1"/>
                  </a:lnTo>
                  <a:close/>
                </a:path>
              </a:pathLst>
            </a:custGeom>
            <a:solidFill>
              <a:srgbClr val="0069B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965;p61">
              <a:extLst>
                <a:ext uri="{FF2B5EF4-FFF2-40B4-BE49-F238E27FC236}">
                  <a16:creationId xmlns:a16="http://schemas.microsoft.com/office/drawing/2014/main" id="{6B436F54-D661-7019-26D8-2784D58227F2}"/>
                </a:ext>
              </a:extLst>
            </p:cNvPr>
            <p:cNvSpPr/>
            <p:nvPr/>
          </p:nvSpPr>
          <p:spPr>
            <a:xfrm>
              <a:off x="2340175" y="1198800"/>
              <a:ext cx="2767000" cy="1503600"/>
            </a:xfrm>
            <a:custGeom>
              <a:avLst/>
              <a:gdLst/>
              <a:ahLst/>
              <a:cxnLst/>
              <a:rect l="l" t="t" r="r" b="b"/>
              <a:pathLst>
                <a:path w="110680" h="60144" extrusionOk="0">
                  <a:moveTo>
                    <a:pt x="1" y="1"/>
                  </a:moveTo>
                  <a:lnTo>
                    <a:pt x="1" y="60144"/>
                  </a:lnTo>
                  <a:lnTo>
                    <a:pt x="110680" y="60144"/>
                  </a:lnTo>
                  <a:lnTo>
                    <a:pt x="110680" y="1"/>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966;p61">
              <a:extLst>
                <a:ext uri="{FF2B5EF4-FFF2-40B4-BE49-F238E27FC236}">
                  <a16:creationId xmlns:a16="http://schemas.microsoft.com/office/drawing/2014/main" id="{C7EDF912-87DA-DDF2-F3A8-332C2C915BFC}"/>
                </a:ext>
              </a:extLst>
            </p:cNvPr>
            <p:cNvSpPr/>
            <p:nvPr/>
          </p:nvSpPr>
          <p:spPr>
            <a:xfrm>
              <a:off x="2396050" y="1262175"/>
              <a:ext cx="2655250" cy="1376850"/>
            </a:xfrm>
            <a:custGeom>
              <a:avLst/>
              <a:gdLst/>
              <a:ahLst/>
              <a:cxnLst/>
              <a:rect l="l" t="t" r="r" b="b"/>
              <a:pathLst>
                <a:path w="106210" h="55074" extrusionOk="0">
                  <a:moveTo>
                    <a:pt x="0" y="1"/>
                  </a:moveTo>
                  <a:lnTo>
                    <a:pt x="0" y="55073"/>
                  </a:lnTo>
                  <a:lnTo>
                    <a:pt x="106210" y="55073"/>
                  </a:lnTo>
                  <a:lnTo>
                    <a:pt x="106210" y="1"/>
                  </a:lnTo>
                  <a:close/>
                </a:path>
              </a:pathLst>
            </a:custGeom>
            <a:solidFill>
              <a:srgbClr val="57B6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967;p61">
              <a:extLst>
                <a:ext uri="{FF2B5EF4-FFF2-40B4-BE49-F238E27FC236}">
                  <a16:creationId xmlns:a16="http://schemas.microsoft.com/office/drawing/2014/main" id="{C988841C-E80A-C3B4-2D78-59DCC1768FD3}"/>
                </a:ext>
              </a:extLst>
            </p:cNvPr>
            <p:cNvSpPr/>
            <p:nvPr/>
          </p:nvSpPr>
          <p:spPr>
            <a:xfrm>
              <a:off x="2396050" y="1262175"/>
              <a:ext cx="24200" cy="1376850"/>
            </a:xfrm>
            <a:custGeom>
              <a:avLst/>
              <a:gdLst/>
              <a:ahLst/>
              <a:cxnLst/>
              <a:rect l="l" t="t" r="r" b="b"/>
              <a:pathLst>
                <a:path w="968" h="55074" extrusionOk="0">
                  <a:moveTo>
                    <a:pt x="0" y="1"/>
                  </a:moveTo>
                  <a:lnTo>
                    <a:pt x="0" y="55073"/>
                  </a:lnTo>
                  <a:lnTo>
                    <a:pt x="968" y="55073"/>
                  </a:lnTo>
                  <a:lnTo>
                    <a:pt x="968" y="1"/>
                  </a:lnTo>
                  <a:close/>
                </a:path>
              </a:pathLst>
            </a:custGeom>
            <a:solidFill>
              <a:srgbClr val="0069B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968;p61">
              <a:extLst>
                <a:ext uri="{FF2B5EF4-FFF2-40B4-BE49-F238E27FC236}">
                  <a16:creationId xmlns:a16="http://schemas.microsoft.com/office/drawing/2014/main" id="{67A1BE4F-56A8-668E-90A8-128EABDBC6DC}"/>
                </a:ext>
              </a:extLst>
            </p:cNvPr>
            <p:cNvSpPr/>
            <p:nvPr/>
          </p:nvSpPr>
          <p:spPr>
            <a:xfrm>
              <a:off x="2362700" y="2312100"/>
              <a:ext cx="2721950" cy="85075"/>
            </a:xfrm>
            <a:custGeom>
              <a:avLst/>
              <a:gdLst/>
              <a:ahLst/>
              <a:cxnLst/>
              <a:rect l="l" t="t" r="r" b="b"/>
              <a:pathLst>
                <a:path w="108878" h="3403" extrusionOk="0">
                  <a:moveTo>
                    <a:pt x="0" y="0"/>
                  </a:moveTo>
                  <a:lnTo>
                    <a:pt x="0" y="3403"/>
                  </a:lnTo>
                  <a:lnTo>
                    <a:pt x="108878" y="3403"/>
                  </a:lnTo>
                  <a:lnTo>
                    <a:pt x="108878" y="0"/>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969;p61">
              <a:extLst>
                <a:ext uri="{FF2B5EF4-FFF2-40B4-BE49-F238E27FC236}">
                  <a16:creationId xmlns:a16="http://schemas.microsoft.com/office/drawing/2014/main" id="{8CB661A3-9F76-EE50-8A74-570DC503B35E}"/>
                </a:ext>
              </a:extLst>
            </p:cNvPr>
            <p:cNvSpPr/>
            <p:nvPr/>
          </p:nvSpPr>
          <p:spPr>
            <a:xfrm>
              <a:off x="2362700" y="1589925"/>
              <a:ext cx="2721950" cy="85075"/>
            </a:xfrm>
            <a:custGeom>
              <a:avLst/>
              <a:gdLst/>
              <a:ahLst/>
              <a:cxnLst/>
              <a:rect l="l" t="t" r="r" b="b"/>
              <a:pathLst>
                <a:path w="108878" h="3403" extrusionOk="0">
                  <a:moveTo>
                    <a:pt x="0" y="0"/>
                  </a:moveTo>
                  <a:lnTo>
                    <a:pt x="0" y="3402"/>
                  </a:lnTo>
                  <a:lnTo>
                    <a:pt x="108878" y="3402"/>
                  </a:lnTo>
                  <a:lnTo>
                    <a:pt x="108878" y="0"/>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970;p61">
              <a:extLst>
                <a:ext uri="{FF2B5EF4-FFF2-40B4-BE49-F238E27FC236}">
                  <a16:creationId xmlns:a16="http://schemas.microsoft.com/office/drawing/2014/main" id="{4B45F4BD-47C9-0AF1-A8F9-057563C8A179}"/>
                </a:ext>
              </a:extLst>
            </p:cNvPr>
            <p:cNvSpPr/>
            <p:nvPr/>
          </p:nvSpPr>
          <p:spPr>
            <a:xfrm>
              <a:off x="2225925" y="1058700"/>
              <a:ext cx="101775" cy="87200"/>
            </a:xfrm>
            <a:custGeom>
              <a:avLst/>
              <a:gdLst/>
              <a:ahLst/>
              <a:cxnLst/>
              <a:rect l="l" t="t" r="r" b="b"/>
              <a:pathLst>
                <a:path w="4071" h="3488" extrusionOk="0">
                  <a:moveTo>
                    <a:pt x="1735" y="0"/>
                  </a:moveTo>
                  <a:cubicBezTo>
                    <a:pt x="801" y="0"/>
                    <a:pt x="1" y="801"/>
                    <a:pt x="1" y="1735"/>
                  </a:cubicBezTo>
                  <a:cubicBezTo>
                    <a:pt x="1" y="2794"/>
                    <a:pt x="867" y="3487"/>
                    <a:pt x="1759" y="3487"/>
                  </a:cubicBezTo>
                  <a:cubicBezTo>
                    <a:pt x="2188" y="3487"/>
                    <a:pt x="2623" y="3327"/>
                    <a:pt x="2969" y="2969"/>
                  </a:cubicBezTo>
                  <a:cubicBezTo>
                    <a:pt x="4070" y="1869"/>
                    <a:pt x="3303" y="0"/>
                    <a:pt x="1735" y="0"/>
                  </a:cubicBez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971;p61">
              <a:extLst>
                <a:ext uri="{FF2B5EF4-FFF2-40B4-BE49-F238E27FC236}">
                  <a16:creationId xmlns:a16="http://schemas.microsoft.com/office/drawing/2014/main" id="{2D5EAEDD-E8BF-FC6A-CD61-BD6C2FE94678}"/>
                </a:ext>
              </a:extLst>
            </p:cNvPr>
            <p:cNvSpPr/>
            <p:nvPr/>
          </p:nvSpPr>
          <p:spPr>
            <a:xfrm>
              <a:off x="2397725" y="1102075"/>
              <a:ext cx="24200" cy="49225"/>
            </a:xfrm>
            <a:custGeom>
              <a:avLst/>
              <a:gdLst/>
              <a:ahLst/>
              <a:cxnLst/>
              <a:rect l="l" t="t" r="r" b="b"/>
              <a:pathLst>
                <a:path w="968" h="1969" extrusionOk="0">
                  <a:moveTo>
                    <a:pt x="501" y="0"/>
                  </a:moveTo>
                  <a:cubicBezTo>
                    <a:pt x="234" y="0"/>
                    <a:pt x="0" y="200"/>
                    <a:pt x="0" y="467"/>
                  </a:cubicBezTo>
                  <a:lnTo>
                    <a:pt x="0" y="1468"/>
                  </a:lnTo>
                  <a:cubicBezTo>
                    <a:pt x="0" y="1735"/>
                    <a:pt x="200" y="1968"/>
                    <a:pt x="501" y="1968"/>
                  </a:cubicBezTo>
                  <a:cubicBezTo>
                    <a:pt x="734" y="1968"/>
                    <a:pt x="968" y="1735"/>
                    <a:pt x="968" y="1501"/>
                  </a:cubicBezTo>
                  <a:lnTo>
                    <a:pt x="968" y="467"/>
                  </a:lnTo>
                  <a:cubicBezTo>
                    <a:pt x="934" y="200"/>
                    <a:pt x="734" y="0"/>
                    <a:pt x="501" y="0"/>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972;p61">
              <a:extLst>
                <a:ext uri="{FF2B5EF4-FFF2-40B4-BE49-F238E27FC236}">
                  <a16:creationId xmlns:a16="http://schemas.microsoft.com/office/drawing/2014/main" id="{406C8D93-440C-E9BA-052B-289F8EB4C1E1}"/>
                </a:ext>
              </a:extLst>
            </p:cNvPr>
            <p:cNvSpPr/>
            <p:nvPr/>
          </p:nvSpPr>
          <p:spPr>
            <a:xfrm>
              <a:off x="2280975" y="1102075"/>
              <a:ext cx="2803675" cy="316075"/>
            </a:xfrm>
            <a:custGeom>
              <a:avLst/>
              <a:gdLst/>
              <a:ahLst/>
              <a:cxnLst/>
              <a:rect l="l" t="t" r="r" b="b"/>
              <a:pathLst>
                <a:path w="112147" h="12643" extrusionOk="0">
                  <a:moveTo>
                    <a:pt x="0" y="0"/>
                  </a:moveTo>
                  <a:lnTo>
                    <a:pt x="0" y="12642"/>
                  </a:lnTo>
                  <a:lnTo>
                    <a:pt x="112147" y="12642"/>
                  </a:lnTo>
                  <a:lnTo>
                    <a:pt x="112147" y="0"/>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973;p61">
              <a:extLst>
                <a:ext uri="{FF2B5EF4-FFF2-40B4-BE49-F238E27FC236}">
                  <a16:creationId xmlns:a16="http://schemas.microsoft.com/office/drawing/2014/main" id="{179A3D21-9DAD-1959-CFA8-B1A372CFD467}"/>
                </a:ext>
              </a:extLst>
            </p:cNvPr>
            <p:cNvSpPr/>
            <p:nvPr/>
          </p:nvSpPr>
          <p:spPr>
            <a:xfrm>
              <a:off x="4944525" y="1058700"/>
              <a:ext cx="86775" cy="87600"/>
            </a:xfrm>
            <a:custGeom>
              <a:avLst/>
              <a:gdLst/>
              <a:ahLst/>
              <a:cxnLst/>
              <a:rect l="l" t="t" r="r" b="b"/>
              <a:pathLst>
                <a:path w="3471" h="3504" extrusionOk="0">
                  <a:moveTo>
                    <a:pt x="1735" y="0"/>
                  </a:moveTo>
                  <a:cubicBezTo>
                    <a:pt x="768" y="0"/>
                    <a:pt x="1" y="801"/>
                    <a:pt x="1" y="1735"/>
                  </a:cubicBezTo>
                  <a:cubicBezTo>
                    <a:pt x="1" y="2702"/>
                    <a:pt x="768" y="3503"/>
                    <a:pt x="1735" y="3503"/>
                  </a:cubicBezTo>
                  <a:cubicBezTo>
                    <a:pt x="2669" y="3503"/>
                    <a:pt x="3470" y="2702"/>
                    <a:pt x="3470" y="1735"/>
                  </a:cubicBezTo>
                  <a:cubicBezTo>
                    <a:pt x="3470" y="801"/>
                    <a:pt x="2669" y="0"/>
                    <a:pt x="1735" y="0"/>
                  </a:cubicBez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974;p61">
              <a:extLst>
                <a:ext uri="{FF2B5EF4-FFF2-40B4-BE49-F238E27FC236}">
                  <a16:creationId xmlns:a16="http://schemas.microsoft.com/office/drawing/2014/main" id="{A3AA5563-E035-5381-693A-A4C1008D0F2D}"/>
                </a:ext>
              </a:extLst>
            </p:cNvPr>
            <p:cNvSpPr/>
            <p:nvPr/>
          </p:nvSpPr>
          <p:spPr>
            <a:xfrm>
              <a:off x="1909032" y="3475421"/>
              <a:ext cx="2063573" cy="748900"/>
            </a:xfrm>
            <a:custGeom>
              <a:avLst/>
              <a:gdLst/>
              <a:ahLst/>
              <a:cxnLst/>
              <a:rect l="l" t="t" r="r" b="b"/>
              <a:pathLst>
                <a:path w="61779" h="29956" extrusionOk="0">
                  <a:moveTo>
                    <a:pt x="1" y="1"/>
                  </a:moveTo>
                  <a:lnTo>
                    <a:pt x="1" y="29955"/>
                  </a:lnTo>
                  <a:lnTo>
                    <a:pt x="61778" y="29955"/>
                  </a:lnTo>
                  <a:lnTo>
                    <a:pt x="61778" y="1"/>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975;p61">
              <a:extLst>
                <a:ext uri="{FF2B5EF4-FFF2-40B4-BE49-F238E27FC236}">
                  <a16:creationId xmlns:a16="http://schemas.microsoft.com/office/drawing/2014/main" id="{A270E1D4-AA6A-E718-3E5B-814AC00BB31D}"/>
                </a:ext>
              </a:extLst>
            </p:cNvPr>
            <p:cNvSpPr/>
            <p:nvPr/>
          </p:nvSpPr>
          <p:spPr>
            <a:xfrm>
              <a:off x="2487775" y="3726450"/>
              <a:ext cx="326925" cy="331925"/>
            </a:xfrm>
            <a:custGeom>
              <a:avLst/>
              <a:gdLst/>
              <a:ahLst/>
              <a:cxnLst/>
              <a:rect l="l" t="t" r="r" b="b"/>
              <a:pathLst>
                <a:path w="13077" h="13277" extrusionOk="0">
                  <a:moveTo>
                    <a:pt x="1" y="0"/>
                  </a:moveTo>
                  <a:lnTo>
                    <a:pt x="1" y="13276"/>
                  </a:lnTo>
                  <a:lnTo>
                    <a:pt x="13077" y="13276"/>
                  </a:lnTo>
                  <a:lnTo>
                    <a:pt x="13077"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976;p61">
              <a:extLst>
                <a:ext uri="{FF2B5EF4-FFF2-40B4-BE49-F238E27FC236}">
                  <a16:creationId xmlns:a16="http://schemas.microsoft.com/office/drawing/2014/main" id="{B4BCCFC6-25DA-4714-13B9-D2F7CA2B82A7}"/>
                </a:ext>
              </a:extLst>
            </p:cNvPr>
            <p:cNvSpPr/>
            <p:nvPr/>
          </p:nvSpPr>
          <p:spPr>
            <a:xfrm>
              <a:off x="1904025" y="3555475"/>
              <a:ext cx="2068175" cy="42575"/>
            </a:xfrm>
            <a:custGeom>
              <a:avLst/>
              <a:gdLst/>
              <a:ahLst/>
              <a:cxnLst/>
              <a:rect l="l" t="t" r="r" b="b"/>
              <a:pathLst>
                <a:path w="82727" h="1703" extrusionOk="0">
                  <a:moveTo>
                    <a:pt x="1" y="1"/>
                  </a:moveTo>
                  <a:lnTo>
                    <a:pt x="1" y="1702"/>
                  </a:lnTo>
                  <a:lnTo>
                    <a:pt x="82726" y="1702"/>
                  </a:lnTo>
                  <a:lnTo>
                    <a:pt x="82726" y="1"/>
                  </a:lnTo>
                  <a:close/>
                </a:path>
              </a:pathLst>
            </a:custGeom>
            <a:solidFill>
              <a:srgbClr val="0069B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977;p61">
              <a:extLst>
                <a:ext uri="{FF2B5EF4-FFF2-40B4-BE49-F238E27FC236}">
                  <a16:creationId xmlns:a16="http://schemas.microsoft.com/office/drawing/2014/main" id="{54C3D034-944E-C204-A238-E0961A0A94F4}"/>
                </a:ext>
              </a:extLst>
            </p:cNvPr>
            <p:cNvSpPr/>
            <p:nvPr/>
          </p:nvSpPr>
          <p:spPr>
            <a:xfrm>
              <a:off x="3453475" y="3449575"/>
              <a:ext cx="547900" cy="123450"/>
            </a:xfrm>
            <a:custGeom>
              <a:avLst/>
              <a:gdLst/>
              <a:ahLst/>
              <a:cxnLst/>
              <a:rect l="l" t="t" r="r" b="b"/>
              <a:pathLst>
                <a:path w="21916" h="4938" extrusionOk="0">
                  <a:moveTo>
                    <a:pt x="0" y="1"/>
                  </a:moveTo>
                  <a:lnTo>
                    <a:pt x="0" y="4937"/>
                  </a:lnTo>
                  <a:lnTo>
                    <a:pt x="21916" y="4937"/>
                  </a:lnTo>
                  <a:lnTo>
                    <a:pt x="21916" y="1"/>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978;p61">
              <a:extLst>
                <a:ext uri="{FF2B5EF4-FFF2-40B4-BE49-F238E27FC236}">
                  <a16:creationId xmlns:a16="http://schemas.microsoft.com/office/drawing/2014/main" id="{EFC28D8B-863F-EB1F-D0D1-67D6335AC477}"/>
                </a:ext>
              </a:extLst>
            </p:cNvPr>
            <p:cNvSpPr/>
            <p:nvPr/>
          </p:nvSpPr>
          <p:spPr>
            <a:xfrm>
              <a:off x="1880675" y="3449575"/>
              <a:ext cx="1572825" cy="123450"/>
            </a:xfrm>
            <a:custGeom>
              <a:avLst/>
              <a:gdLst/>
              <a:ahLst/>
              <a:cxnLst/>
              <a:rect l="l" t="t" r="r" b="b"/>
              <a:pathLst>
                <a:path w="62913" h="4938" extrusionOk="0">
                  <a:moveTo>
                    <a:pt x="1" y="1"/>
                  </a:moveTo>
                  <a:lnTo>
                    <a:pt x="1" y="4937"/>
                  </a:lnTo>
                  <a:lnTo>
                    <a:pt x="62912" y="4937"/>
                  </a:lnTo>
                  <a:lnTo>
                    <a:pt x="62912" y="1"/>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979;p61">
              <a:extLst>
                <a:ext uri="{FF2B5EF4-FFF2-40B4-BE49-F238E27FC236}">
                  <a16:creationId xmlns:a16="http://schemas.microsoft.com/office/drawing/2014/main" id="{9C44D514-A74F-6F4E-6F09-C36BD28A32FC}"/>
                </a:ext>
              </a:extLst>
            </p:cNvPr>
            <p:cNvSpPr/>
            <p:nvPr/>
          </p:nvSpPr>
          <p:spPr>
            <a:xfrm>
              <a:off x="2325175" y="3239425"/>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980;p61">
              <a:extLst>
                <a:ext uri="{FF2B5EF4-FFF2-40B4-BE49-F238E27FC236}">
                  <a16:creationId xmlns:a16="http://schemas.microsoft.com/office/drawing/2014/main" id="{FBA66E8B-C2B5-EE75-F664-DB5F59E1C516}"/>
                </a:ext>
              </a:extLst>
            </p:cNvPr>
            <p:cNvSpPr/>
            <p:nvPr/>
          </p:nvSpPr>
          <p:spPr>
            <a:xfrm>
              <a:off x="2325175" y="3100150"/>
              <a:ext cx="778075" cy="210175"/>
            </a:xfrm>
            <a:custGeom>
              <a:avLst/>
              <a:gdLst/>
              <a:ahLst/>
              <a:cxnLst/>
              <a:rect l="l" t="t" r="r" b="b"/>
              <a:pathLst>
                <a:path w="31123" h="8407" extrusionOk="0">
                  <a:moveTo>
                    <a:pt x="0" y="1"/>
                  </a:moveTo>
                  <a:cubicBezTo>
                    <a:pt x="0" y="1"/>
                    <a:pt x="400" y="8407"/>
                    <a:pt x="15545" y="8407"/>
                  </a:cubicBezTo>
                  <a:cubicBezTo>
                    <a:pt x="30722" y="8407"/>
                    <a:pt x="31122" y="1"/>
                    <a:pt x="31122" y="1"/>
                  </a:cubicBezTo>
                  <a:close/>
                </a:path>
              </a:pathLst>
            </a:custGeom>
            <a:solidFill>
              <a:srgbClr val="F0F0F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981;p61">
              <a:extLst>
                <a:ext uri="{FF2B5EF4-FFF2-40B4-BE49-F238E27FC236}">
                  <a16:creationId xmlns:a16="http://schemas.microsoft.com/office/drawing/2014/main" id="{187C2722-CF11-D411-655F-F0025AF8F811}"/>
                </a:ext>
              </a:extLst>
            </p:cNvPr>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982;p61">
              <a:extLst>
                <a:ext uri="{FF2B5EF4-FFF2-40B4-BE49-F238E27FC236}">
                  <a16:creationId xmlns:a16="http://schemas.microsoft.com/office/drawing/2014/main" id="{A2C65584-FE66-D9D3-3FB6-E4CECCE01C81}"/>
                </a:ext>
              </a:extLst>
            </p:cNvPr>
            <p:cNvSpPr/>
            <p:nvPr/>
          </p:nvSpPr>
          <p:spPr>
            <a:xfrm>
              <a:off x="2160875" y="4350225"/>
              <a:ext cx="1024100" cy="192650"/>
            </a:xfrm>
            <a:custGeom>
              <a:avLst/>
              <a:gdLst/>
              <a:ahLst/>
              <a:cxnLst/>
              <a:rect l="l" t="t" r="r" b="b"/>
              <a:pathLst>
                <a:path w="40964" h="7706" extrusionOk="0">
                  <a:moveTo>
                    <a:pt x="1" y="0"/>
                  </a:moveTo>
                  <a:lnTo>
                    <a:pt x="1" y="7706"/>
                  </a:lnTo>
                  <a:lnTo>
                    <a:pt x="40963" y="7706"/>
                  </a:lnTo>
                  <a:lnTo>
                    <a:pt x="40963" y="0"/>
                  </a:lnTo>
                  <a:close/>
                </a:path>
              </a:pathLst>
            </a:custGeom>
            <a:solidFill>
              <a:srgbClr val="FFD9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983;p61">
              <a:extLst>
                <a:ext uri="{FF2B5EF4-FFF2-40B4-BE49-F238E27FC236}">
                  <a16:creationId xmlns:a16="http://schemas.microsoft.com/office/drawing/2014/main" id="{F3DC04FC-7CAF-893B-8717-298F6A5D7AD4}"/>
                </a:ext>
              </a:extLst>
            </p:cNvPr>
            <p:cNvSpPr/>
            <p:nvPr/>
          </p:nvSpPr>
          <p:spPr>
            <a:xfrm>
              <a:off x="2160875" y="4350225"/>
              <a:ext cx="1024100" cy="21700"/>
            </a:xfrm>
            <a:custGeom>
              <a:avLst/>
              <a:gdLst/>
              <a:ahLst/>
              <a:cxnLst/>
              <a:rect l="l" t="t" r="r" b="b"/>
              <a:pathLst>
                <a:path w="40964" h="868" extrusionOk="0">
                  <a:moveTo>
                    <a:pt x="1" y="0"/>
                  </a:moveTo>
                  <a:lnTo>
                    <a:pt x="1" y="868"/>
                  </a:lnTo>
                  <a:lnTo>
                    <a:pt x="40963" y="868"/>
                  </a:lnTo>
                  <a:lnTo>
                    <a:pt x="40963"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984;p61">
              <a:extLst>
                <a:ext uri="{FF2B5EF4-FFF2-40B4-BE49-F238E27FC236}">
                  <a16:creationId xmlns:a16="http://schemas.microsoft.com/office/drawing/2014/main" id="{79CF526F-D535-3938-4615-B5D7A5477C67}"/>
                </a:ext>
              </a:extLst>
            </p:cNvPr>
            <p:cNvSpPr/>
            <p:nvPr/>
          </p:nvSpPr>
          <p:spPr>
            <a:xfrm>
              <a:off x="22359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985;p61">
              <a:extLst>
                <a:ext uri="{FF2B5EF4-FFF2-40B4-BE49-F238E27FC236}">
                  <a16:creationId xmlns:a16="http://schemas.microsoft.com/office/drawing/2014/main" id="{84CBC84D-DBA6-B798-B964-34937E9CA462}"/>
                </a:ext>
              </a:extLst>
            </p:cNvPr>
            <p:cNvSpPr/>
            <p:nvPr/>
          </p:nvSpPr>
          <p:spPr>
            <a:xfrm>
              <a:off x="2328500"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986;p61">
              <a:extLst>
                <a:ext uri="{FF2B5EF4-FFF2-40B4-BE49-F238E27FC236}">
                  <a16:creationId xmlns:a16="http://schemas.microsoft.com/office/drawing/2014/main" id="{43498512-A88A-EC75-F6C5-50D6AD8DC87C}"/>
                </a:ext>
              </a:extLst>
            </p:cNvPr>
            <p:cNvSpPr/>
            <p:nvPr/>
          </p:nvSpPr>
          <p:spPr>
            <a:xfrm>
              <a:off x="24210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987;p61">
              <a:extLst>
                <a:ext uri="{FF2B5EF4-FFF2-40B4-BE49-F238E27FC236}">
                  <a16:creationId xmlns:a16="http://schemas.microsoft.com/office/drawing/2014/main" id="{3063E15E-0F71-31B8-8A3E-B11246C9F498}"/>
                </a:ext>
              </a:extLst>
            </p:cNvPr>
            <p:cNvSpPr/>
            <p:nvPr/>
          </p:nvSpPr>
          <p:spPr>
            <a:xfrm>
              <a:off x="25136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988;p61">
              <a:extLst>
                <a:ext uri="{FF2B5EF4-FFF2-40B4-BE49-F238E27FC236}">
                  <a16:creationId xmlns:a16="http://schemas.microsoft.com/office/drawing/2014/main" id="{9FFAF6C3-0D9D-A6C2-F497-3009FC29E3B8}"/>
                </a:ext>
              </a:extLst>
            </p:cNvPr>
            <p:cNvSpPr/>
            <p:nvPr/>
          </p:nvSpPr>
          <p:spPr>
            <a:xfrm>
              <a:off x="2606200"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989;p61">
              <a:extLst>
                <a:ext uri="{FF2B5EF4-FFF2-40B4-BE49-F238E27FC236}">
                  <a16:creationId xmlns:a16="http://schemas.microsoft.com/office/drawing/2014/main" id="{8C5D2BF1-23C1-FDA6-A47B-48413F3778C4}"/>
                </a:ext>
              </a:extLst>
            </p:cNvPr>
            <p:cNvSpPr/>
            <p:nvPr/>
          </p:nvSpPr>
          <p:spPr>
            <a:xfrm>
              <a:off x="2698775" y="4350225"/>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990;p61">
              <a:extLst>
                <a:ext uri="{FF2B5EF4-FFF2-40B4-BE49-F238E27FC236}">
                  <a16:creationId xmlns:a16="http://schemas.microsoft.com/office/drawing/2014/main" id="{2BA9C8DF-74A7-7E02-C221-DD0362C7DE27}"/>
                </a:ext>
              </a:extLst>
            </p:cNvPr>
            <p:cNvSpPr/>
            <p:nvPr/>
          </p:nvSpPr>
          <p:spPr>
            <a:xfrm>
              <a:off x="2791325" y="4350225"/>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991;p61">
              <a:extLst>
                <a:ext uri="{FF2B5EF4-FFF2-40B4-BE49-F238E27FC236}">
                  <a16:creationId xmlns:a16="http://schemas.microsoft.com/office/drawing/2014/main" id="{7B736158-076D-B5BB-CD18-629AC3C1C898}"/>
                </a:ext>
              </a:extLst>
            </p:cNvPr>
            <p:cNvSpPr/>
            <p:nvPr/>
          </p:nvSpPr>
          <p:spPr>
            <a:xfrm>
              <a:off x="2884725" y="435022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992;p61">
              <a:extLst>
                <a:ext uri="{FF2B5EF4-FFF2-40B4-BE49-F238E27FC236}">
                  <a16:creationId xmlns:a16="http://schemas.microsoft.com/office/drawing/2014/main" id="{9E635842-9383-88F1-C96F-02696A0BC08D}"/>
                </a:ext>
              </a:extLst>
            </p:cNvPr>
            <p:cNvSpPr/>
            <p:nvPr/>
          </p:nvSpPr>
          <p:spPr>
            <a:xfrm>
              <a:off x="2977300" y="435022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993;p61">
              <a:extLst>
                <a:ext uri="{FF2B5EF4-FFF2-40B4-BE49-F238E27FC236}">
                  <a16:creationId xmlns:a16="http://schemas.microsoft.com/office/drawing/2014/main" id="{B7C0E27F-163E-314A-2A2F-3E21CABB38FA}"/>
                </a:ext>
              </a:extLst>
            </p:cNvPr>
            <p:cNvSpPr/>
            <p:nvPr/>
          </p:nvSpPr>
          <p:spPr>
            <a:xfrm>
              <a:off x="3069875" y="435022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994;p61">
              <a:extLst>
                <a:ext uri="{FF2B5EF4-FFF2-40B4-BE49-F238E27FC236}">
                  <a16:creationId xmlns:a16="http://schemas.microsoft.com/office/drawing/2014/main" id="{FFDDC050-9325-0AF0-29C1-15D1F7CD151E}"/>
                </a:ext>
              </a:extLst>
            </p:cNvPr>
            <p:cNvSpPr/>
            <p:nvPr/>
          </p:nvSpPr>
          <p:spPr>
            <a:xfrm>
              <a:off x="2120025" y="4157575"/>
              <a:ext cx="1023250" cy="192675"/>
            </a:xfrm>
            <a:custGeom>
              <a:avLst/>
              <a:gdLst/>
              <a:ahLst/>
              <a:cxnLst/>
              <a:rect l="l" t="t" r="r" b="b"/>
              <a:pathLst>
                <a:path w="40930" h="7707" extrusionOk="0">
                  <a:moveTo>
                    <a:pt x="0" y="1"/>
                  </a:moveTo>
                  <a:lnTo>
                    <a:pt x="0" y="7706"/>
                  </a:lnTo>
                  <a:lnTo>
                    <a:pt x="40929" y="7706"/>
                  </a:lnTo>
                  <a:lnTo>
                    <a:pt x="40929" y="1"/>
                  </a:lnTo>
                  <a:close/>
                </a:path>
              </a:pathLst>
            </a:custGeom>
            <a:solidFill>
              <a:srgbClr val="FFD9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995;p61">
              <a:extLst>
                <a:ext uri="{FF2B5EF4-FFF2-40B4-BE49-F238E27FC236}">
                  <a16:creationId xmlns:a16="http://schemas.microsoft.com/office/drawing/2014/main" id="{8718D725-9DA8-56D4-FAE0-C252A27B39FE}"/>
                </a:ext>
              </a:extLst>
            </p:cNvPr>
            <p:cNvSpPr/>
            <p:nvPr/>
          </p:nvSpPr>
          <p:spPr>
            <a:xfrm>
              <a:off x="2120025" y="4157575"/>
              <a:ext cx="1023250" cy="21725"/>
            </a:xfrm>
            <a:custGeom>
              <a:avLst/>
              <a:gdLst/>
              <a:ahLst/>
              <a:cxnLst/>
              <a:rect l="l" t="t" r="r" b="b"/>
              <a:pathLst>
                <a:path w="40930" h="869" extrusionOk="0">
                  <a:moveTo>
                    <a:pt x="0" y="1"/>
                  </a:moveTo>
                  <a:lnTo>
                    <a:pt x="0" y="868"/>
                  </a:lnTo>
                  <a:lnTo>
                    <a:pt x="40929" y="868"/>
                  </a:lnTo>
                  <a:lnTo>
                    <a:pt x="40929"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996;p61">
              <a:extLst>
                <a:ext uri="{FF2B5EF4-FFF2-40B4-BE49-F238E27FC236}">
                  <a16:creationId xmlns:a16="http://schemas.microsoft.com/office/drawing/2014/main" id="{295D62B4-243C-FB0D-E9D2-31B9A7C86CBF}"/>
                </a:ext>
              </a:extLst>
            </p:cNvPr>
            <p:cNvSpPr/>
            <p:nvPr/>
          </p:nvSpPr>
          <p:spPr>
            <a:xfrm>
              <a:off x="2194250"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997;p61">
              <a:extLst>
                <a:ext uri="{FF2B5EF4-FFF2-40B4-BE49-F238E27FC236}">
                  <a16:creationId xmlns:a16="http://schemas.microsoft.com/office/drawing/2014/main" id="{035BE317-1982-A9F0-F1A4-1134994B01CD}"/>
                </a:ext>
              </a:extLst>
            </p:cNvPr>
            <p:cNvSpPr/>
            <p:nvPr/>
          </p:nvSpPr>
          <p:spPr>
            <a:xfrm>
              <a:off x="2286800"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998;p61">
              <a:extLst>
                <a:ext uri="{FF2B5EF4-FFF2-40B4-BE49-F238E27FC236}">
                  <a16:creationId xmlns:a16="http://schemas.microsoft.com/office/drawing/2014/main" id="{AD97233F-BA3E-75EE-6749-510EE5A41811}"/>
                </a:ext>
              </a:extLst>
            </p:cNvPr>
            <p:cNvSpPr/>
            <p:nvPr/>
          </p:nvSpPr>
          <p:spPr>
            <a:xfrm>
              <a:off x="23793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999;p61">
              <a:extLst>
                <a:ext uri="{FF2B5EF4-FFF2-40B4-BE49-F238E27FC236}">
                  <a16:creationId xmlns:a16="http://schemas.microsoft.com/office/drawing/2014/main" id="{D3B57F96-5256-BF77-41BE-306AB25805FD}"/>
                </a:ext>
              </a:extLst>
            </p:cNvPr>
            <p:cNvSpPr/>
            <p:nvPr/>
          </p:nvSpPr>
          <p:spPr>
            <a:xfrm>
              <a:off x="24719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1000;p61">
              <a:extLst>
                <a:ext uri="{FF2B5EF4-FFF2-40B4-BE49-F238E27FC236}">
                  <a16:creationId xmlns:a16="http://schemas.microsoft.com/office/drawing/2014/main" id="{D47282B5-20FC-EFF8-3F87-38EFACDEA25F}"/>
                </a:ext>
              </a:extLst>
            </p:cNvPr>
            <p:cNvSpPr/>
            <p:nvPr/>
          </p:nvSpPr>
          <p:spPr>
            <a:xfrm>
              <a:off x="25653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1001;p61">
              <a:extLst>
                <a:ext uri="{FF2B5EF4-FFF2-40B4-BE49-F238E27FC236}">
                  <a16:creationId xmlns:a16="http://schemas.microsoft.com/office/drawing/2014/main" id="{4875FA8C-4502-095F-3808-0EEB051B2212}"/>
                </a:ext>
              </a:extLst>
            </p:cNvPr>
            <p:cNvSpPr/>
            <p:nvPr/>
          </p:nvSpPr>
          <p:spPr>
            <a:xfrm>
              <a:off x="2657075" y="4157575"/>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1002;p61">
              <a:extLst>
                <a:ext uri="{FF2B5EF4-FFF2-40B4-BE49-F238E27FC236}">
                  <a16:creationId xmlns:a16="http://schemas.microsoft.com/office/drawing/2014/main" id="{A44FF4FE-530D-CA16-BDA9-2EC1AE4D8BBB}"/>
                </a:ext>
              </a:extLst>
            </p:cNvPr>
            <p:cNvSpPr/>
            <p:nvPr/>
          </p:nvSpPr>
          <p:spPr>
            <a:xfrm>
              <a:off x="2749625" y="415757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003;p61">
              <a:extLst>
                <a:ext uri="{FF2B5EF4-FFF2-40B4-BE49-F238E27FC236}">
                  <a16:creationId xmlns:a16="http://schemas.microsoft.com/office/drawing/2014/main" id="{AD3ECD8F-2F5A-56BD-4ECB-DBFDD455D659}"/>
                </a:ext>
              </a:extLst>
            </p:cNvPr>
            <p:cNvSpPr/>
            <p:nvPr/>
          </p:nvSpPr>
          <p:spPr>
            <a:xfrm>
              <a:off x="2843025" y="415757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1004;p61">
              <a:extLst>
                <a:ext uri="{FF2B5EF4-FFF2-40B4-BE49-F238E27FC236}">
                  <a16:creationId xmlns:a16="http://schemas.microsoft.com/office/drawing/2014/main" id="{0C3ED828-8038-AF3F-E6E3-77DE4B5BFDF0}"/>
                </a:ext>
              </a:extLst>
            </p:cNvPr>
            <p:cNvSpPr/>
            <p:nvPr/>
          </p:nvSpPr>
          <p:spPr>
            <a:xfrm>
              <a:off x="2935600" y="415757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1005;p61">
              <a:extLst>
                <a:ext uri="{FF2B5EF4-FFF2-40B4-BE49-F238E27FC236}">
                  <a16:creationId xmlns:a16="http://schemas.microsoft.com/office/drawing/2014/main" id="{1ACF6E96-F215-3E00-ACA3-5265C6505EF5}"/>
                </a:ext>
              </a:extLst>
            </p:cNvPr>
            <p:cNvSpPr/>
            <p:nvPr/>
          </p:nvSpPr>
          <p:spPr>
            <a:xfrm>
              <a:off x="3028175" y="415757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1006;p61">
              <a:extLst>
                <a:ext uri="{FF2B5EF4-FFF2-40B4-BE49-F238E27FC236}">
                  <a16:creationId xmlns:a16="http://schemas.microsoft.com/office/drawing/2014/main" id="{8953CC4B-3AE7-E43A-5A11-AA3D33D1194F}"/>
                </a:ext>
              </a:extLst>
            </p:cNvPr>
            <p:cNvSpPr/>
            <p:nvPr/>
          </p:nvSpPr>
          <p:spPr>
            <a:xfrm>
              <a:off x="2090000" y="3964950"/>
              <a:ext cx="1024075" cy="192650"/>
            </a:xfrm>
            <a:custGeom>
              <a:avLst/>
              <a:gdLst/>
              <a:ahLst/>
              <a:cxnLst/>
              <a:rect l="l" t="t" r="r" b="b"/>
              <a:pathLst>
                <a:path w="40963" h="7706" extrusionOk="0">
                  <a:moveTo>
                    <a:pt x="0" y="0"/>
                  </a:moveTo>
                  <a:lnTo>
                    <a:pt x="0" y="7706"/>
                  </a:lnTo>
                  <a:lnTo>
                    <a:pt x="40963" y="7706"/>
                  </a:lnTo>
                  <a:lnTo>
                    <a:pt x="40963" y="0"/>
                  </a:lnTo>
                  <a:close/>
                </a:path>
              </a:pathLst>
            </a:custGeom>
            <a:solidFill>
              <a:srgbClr val="FFD9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1007;p61">
              <a:extLst>
                <a:ext uri="{FF2B5EF4-FFF2-40B4-BE49-F238E27FC236}">
                  <a16:creationId xmlns:a16="http://schemas.microsoft.com/office/drawing/2014/main" id="{E20D2340-688C-1BBB-5A2E-83A36485E3F4}"/>
                </a:ext>
              </a:extLst>
            </p:cNvPr>
            <p:cNvSpPr/>
            <p:nvPr/>
          </p:nvSpPr>
          <p:spPr>
            <a:xfrm>
              <a:off x="2090000" y="3964950"/>
              <a:ext cx="1024075" cy="21700"/>
            </a:xfrm>
            <a:custGeom>
              <a:avLst/>
              <a:gdLst/>
              <a:ahLst/>
              <a:cxnLst/>
              <a:rect l="l" t="t" r="r" b="b"/>
              <a:pathLst>
                <a:path w="40963" h="868" extrusionOk="0">
                  <a:moveTo>
                    <a:pt x="0" y="0"/>
                  </a:moveTo>
                  <a:lnTo>
                    <a:pt x="0" y="868"/>
                  </a:lnTo>
                  <a:lnTo>
                    <a:pt x="40963" y="868"/>
                  </a:lnTo>
                  <a:lnTo>
                    <a:pt x="40963"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1008;p61">
              <a:extLst>
                <a:ext uri="{FF2B5EF4-FFF2-40B4-BE49-F238E27FC236}">
                  <a16:creationId xmlns:a16="http://schemas.microsoft.com/office/drawing/2014/main" id="{099DC6B1-5416-CC25-BC21-FB9F0346BCB4}"/>
                </a:ext>
              </a:extLst>
            </p:cNvPr>
            <p:cNvSpPr/>
            <p:nvPr/>
          </p:nvSpPr>
          <p:spPr>
            <a:xfrm>
              <a:off x="2165050" y="396495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1009;p61">
              <a:extLst>
                <a:ext uri="{FF2B5EF4-FFF2-40B4-BE49-F238E27FC236}">
                  <a16:creationId xmlns:a16="http://schemas.microsoft.com/office/drawing/2014/main" id="{17D0F5B4-7CF9-793B-FB2E-1ABDA4C40BA7}"/>
                </a:ext>
              </a:extLst>
            </p:cNvPr>
            <p:cNvSpPr/>
            <p:nvPr/>
          </p:nvSpPr>
          <p:spPr>
            <a:xfrm>
              <a:off x="2257625" y="396495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1010;p61">
              <a:extLst>
                <a:ext uri="{FF2B5EF4-FFF2-40B4-BE49-F238E27FC236}">
                  <a16:creationId xmlns:a16="http://schemas.microsoft.com/office/drawing/2014/main" id="{06EFB80D-5378-387F-45A7-A83DA09406C4}"/>
                </a:ext>
              </a:extLst>
            </p:cNvPr>
            <p:cNvSpPr/>
            <p:nvPr/>
          </p:nvSpPr>
          <p:spPr>
            <a:xfrm>
              <a:off x="23501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1011;p61">
              <a:extLst>
                <a:ext uri="{FF2B5EF4-FFF2-40B4-BE49-F238E27FC236}">
                  <a16:creationId xmlns:a16="http://schemas.microsoft.com/office/drawing/2014/main" id="{15936014-2BDF-5905-1524-2E1866B25D0E}"/>
                </a:ext>
              </a:extLst>
            </p:cNvPr>
            <p:cNvSpPr/>
            <p:nvPr/>
          </p:nvSpPr>
          <p:spPr>
            <a:xfrm>
              <a:off x="2442750" y="396495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1012;p61">
              <a:extLst>
                <a:ext uri="{FF2B5EF4-FFF2-40B4-BE49-F238E27FC236}">
                  <a16:creationId xmlns:a16="http://schemas.microsoft.com/office/drawing/2014/main" id="{A9EF30D8-C454-10BE-A96E-0C15E2BBACEC}"/>
                </a:ext>
              </a:extLst>
            </p:cNvPr>
            <p:cNvSpPr/>
            <p:nvPr/>
          </p:nvSpPr>
          <p:spPr>
            <a:xfrm>
              <a:off x="25353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1013;p61">
              <a:extLst>
                <a:ext uri="{FF2B5EF4-FFF2-40B4-BE49-F238E27FC236}">
                  <a16:creationId xmlns:a16="http://schemas.microsoft.com/office/drawing/2014/main" id="{C5C2B07A-0E6C-79B1-1665-1BA2BF378941}"/>
                </a:ext>
              </a:extLst>
            </p:cNvPr>
            <p:cNvSpPr/>
            <p:nvPr/>
          </p:nvSpPr>
          <p:spPr>
            <a:xfrm>
              <a:off x="26278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1014;p61">
              <a:extLst>
                <a:ext uri="{FF2B5EF4-FFF2-40B4-BE49-F238E27FC236}">
                  <a16:creationId xmlns:a16="http://schemas.microsoft.com/office/drawing/2014/main" id="{B96021E7-6FF8-6149-40D2-F1046778FE96}"/>
                </a:ext>
              </a:extLst>
            </p:cNvPr>
            <p:cNvSpPr/>
            <p:nvPr/>
          </p:nvSpPr>
          <p:spPr>
            <a:xfrm>
              <a:off x="27204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1015;p61">
              <a:extLst>
                <a:ext uri="{FF2B5EF4-FFF2-40B4-BE49-F238E27FC236}">
                  <a16:creationId xmlns:a16="http://schemas.microsoft.com/office/drawing/2014/main" id="{27F68A8F-69E1-B741-62E9-A46D5DAB5C43}"/>
                </a:ext>
              </a:extLst>
            </p:cNvPr>
            <p:cNvSpPr/>
            <p:nvPr/>
          </p:nvSpPr>
          <p:spPr>
            <a:xfrm>
              <a:off x="2813025"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1016;p61">
              <a:extLst>
                <a:ext uri="{FF2B5EF4-FFF2-40B4-BE49-F238E27FC236}">
                  <a16:creationId xmlns:a16="http://schemas.microsoft.com/office/drawing/2014/main" id="{0CE80801-67B1-BC64-4F0F-3E664EF6CFCB}"/>
                </a:ext>
              </a:extLst>
            </p:cNvPr>
            <p:cNvSpPr/>
            <p:nvPr/>
          </p:nvSpPr>
          <p:spPr>
            <a:xfrm>
              <a:off x="2905575" y="396495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1017;p61">
              <a:extLst>
                <a:ext uri="{FF2B5EF4-FFF2-40B4-BE49-F238E27FC236}">
                  <a16:creationId xmlns:a16="http://schemas.microsoft.com/office/drawing/2014/main" id="{83A91F73-108D-1C3A-D5C2-F8004732C90C}"/>
                </a:ext>
              </a:extLst>
            </p:cNvPr>
            <p:cNvSpPr/>
            <p:nvPr/>
          </p:nvSpPr>
          <p:spPr>
            <a:xfrm>
              <a:off x="2998150" y="396495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1018;p61">
              <a:extLst>
                <a:ext uri="{FF2B5EF4-FFF2-40B4-BE49-F238E27FC236}">
                  <a16:creationId xmlns:a16="http://schemas.microsoft.com/office/drawing/2014/main" id="{82468ADE-7F94-AAFD-A8EF-7B6F3CA4103B}"/>
                </a:ext>
              </a:extLst>
            </p:cNvPr>
            <p:cNvSpPr/>
            <p:nvPr/>
          </p:nvSpPr>
          <p:spPr>
            <a:xfrm>
              <a:off x="2136700" y="3772300"/>
              <a:ext cx="1023250" cy="192675"/>
            </a:xfrm>
            <a:custGeom>
              <a:avLst/>
              <a:gdLst/>
              <a:ahLst/>
              <a:cxnLst/>
              <a:rect l="l" t="t" r="r" b="b"/>
              <a:pathLst>
                <a:path w="40930" h="7707" extrusionOk="0">
                  <a:moveTo>
                    <a:pt x="0" y="1"/>
                  </a:moveTo>
                  <a:lnTo>
                    <a:pt x="0" y="7706"/>
                  </a:lnTo>
                  <a:lnTo>
                    <a:pt x="40930" y="7706"/>
                  </a:lnTo>
                  <a:lnTo>
                    <a:pt x="40930" y="1"/>
                  </a:lnTo>
                  <a:close/>
                </a:path>
              </a:pathLst>
            </a:custGeom>
            <a:solidFill>
              <a:srgbClr val="FFD9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1019;p61">
              <a:extLst>
                <a:ext uri="{FF2B5EF4-FFF2-40B4-BE49-F238E27FC236}">
                  <a16:creationId xmlns:a16="http://schemas.microsoft.com/office/drawing/2014/main" id="{56D7C875-A99C-5F05-9247-C2439BC96827}"/>
                </a:ext>
              </a:extLst>
            </p:cNvPr>
            <p:cNvSpPr/>
            <p:nvPr/>
          </p:nvSpPr>
          <p:spPr>
            <a:xfrm>
              <a:off x="2136700" y="3772300"/>
              <a:ext cx="1023250" cy="21725"/>
            </a:xfrm>
            <a:custGeom>
              <a:avLst/>
              <a:gdLst/>
              <a:ahLst/>
              <a:cxnLst/>
              <a:rect l="l" t="t" r="r" b="b"/>
              <a:pathLst>
                <a:path w="40930" h="869" extrusionOk="0">
                  <a:moveTo>
                    <a:pt x="0" y="1"/>
                  </a:moveTo>
                  <a:lnTo>
                    <a:pt x="0" y="868"/>
                  </a:lnTo>
                  <a:lnTo>
                    <a:pt x="40930" y="868"/>
                  </a:lnTo>
                  <a:lnTo>
                    <a:pt x="40930"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1020;p61">
              <a:extLst>
                <a:ext uri="{FF2B5EF4-FFF2-40B4-BE49-F238E27FC236}">
                  <a16:creationId xmlns:a16="http://schemas.microsoft.com/office/drawing/2014/main" id="{3A65192E-EC6D-CAFF-6ADD-85B026A14EEC}"/>
                </a:ext>
              </a:extLst>
            </p:cNvPr>
            <p:cNvSpPr/>
            <p:nvPr/>
          </p:nvSpPr>
          <p:spPr>
            <a:xfrm>
              <a:off x="2210925" y="377230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1021;p61">
              <a:extLst>
                <a:ext uri="{FF2B5EF4-FFF2-40B4-BE49-F238E27FC236}">
                  <a16:creationId xmlns:a16="http://schemas.microsoft.com/office/drawing/2014/main" id="{80F3DD17-18DF-82D7-B79B-16F21E4DE2D7}"/>
                </a:ext>
              </a:extLst>
            </p:cNvPr>
            <p:cNvSpPr/>
            <p:nvPr/>
          </p:nvSpPr>
          <p:spPr>
            <a:xfrm>
              <a:off x="23043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1022;p61">
              <a:extLst>
                <a:ext uri="{FF2B5EF4-FFF2-40B4-BE49-F238E27FC236}">
                  <a16:creationId xmlns:a16="http://schemas.microsoft.com/office/drawing/2014/main" id="{6B7E4445-8705-257E-EC4C-28F14217FC38}"/>
                </a:ext>
              </a:extLst>
            </p:cNvPr>
            <p:cNvSpPr/>
            <p:nvPr/>
          </p:nvSpPr>
          <p:spPr>
            <a:xfrm>
              <a:off x="23968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1023;p61">
              <a:extLst>
                <a:ext uri="{FF2B5EF4-FFF2-40B4-BE49-F238E27FC236}">
                  <a16:creationId xmlns:a16="http://schemas.microsoft.com/office/drawing/2014/main" id="{E335D224-371A-840A-898D-F091410DB015}"/>
                </a:ext>
              </a:extLst>
            </p:cNvPr>
            <p:cNvSpPr/>
            <p:nvPr/>
          </p:nvSpPr>
          <p:spPr>
            <a:xfrm>
              <a:off x="24894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1024;p61">
              <a:extLst>
                <a:ext uri="{FF2B5EF4-FFF2-40B4-BE49-F238E27FC236}">
                  <a16:creationId xmlns:a16="http://schemas.microsoft.com/office/drawing/2014/main" id="{B51D6FB8-765C-471A-B365-0CFD7099DEDE}"/>
                </a:ext>
              </a:extLst>
            </p:cNvPr>
            <p:cNvSpPr/>
            <p:nvPr/>
          </p:nvSpPr>
          <p:spPr>
            <a:xfrm>
              <a:off x="25820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1025;p61">
              <a:extLst>
                <a:ext uri="{FF2B5EF4-FFF2-40B4-BE49-F238E27FC236}">
                  <a16:creationId xmlns:a16="http://schemas.microsoft.com/office/drawing/2014/main" id="{ED1A867E-58C9-CD7A-3DAF-CCC24EA69303}"/>
                </a:ext>
              </a:extLst>
            </p:cNvPr>
            <p:cNvSpPr/>
            <p:nvPr/>
          </p:nvSpPr>
          <p:spPr>
            <a:xfrm>
              <a:off x="26745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1026;p61">
              <a:extLst>
                <a:ext uri="{FF2B5EF4-FFF2-40B4-BE49-F238E27FC236}">
                  <a16:creationId xmlns:a16="http://schemas.microsoft.com/office/drawing/2014/main" id="{BC93A52B-49CE-5FDD-343B-A87366DB8616}"/>
                </a:ext>
              </a:extLst>
            </p:cNvPr>
            <p:cNvSpPr/>
            <p:nvPr/>
          </p:nvSpPr>
          <p:spPr>
            <a:xfrm>
              <a:off x="2767150" y="377230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1027;p61">
              <a:extLst>
                <a:ext uri="{FF2B5EF4-FFF2-40B4-BE49-F238E27FC236}">
                  <a16:creationId xmlns:a16="http://schemas.microsoft.com/office/drawing/2014/main" id="{020DF9A7-7031-2371-F223-58E6A8A85E7D}"/>
                </a:ext>
              </a:extLst>
            </p:cNvPr>
            <p:cNvSpPr/>
            <p:nvPr/>
          </p:nvSpPr>
          <p:spPr>
            <a:xfrm>
              <a:off x="2859725"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1028;p61">
              <a:extLst>
                <a:ext uri="{FF2B5EF4-FFF2-40B4-BE49-F238E27FC236}">
                  <a16:creationId xmlns:a16="http://schemas.microsoft.com/office/drawing/2014/main" id="{3CD6BFF1-DB71-1698-6A3B-003E7DDEEF4D}"/>
                </a:ext>
              </a:extLst>
            </p:cNvPr>
            <p:cNvSpPr/>
            <p:nvPr/>
          </p:nvSpPr>
          <p:spPr>
            <a:xfrm>
              <a:off x="2952275" y="377230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1029;p61">
              <a:extLst>
                <a:ext uri="{FF2B5EF4-FFF2-40B4-BE49-F238E27FC236}">
                  <a16:creationId xmlns:a16="http://schemas.microsoft.com/office/drawing/2014/main" id="{97F3D72A-D548-360F-4D17-0DD3A72CA82D}"/>
                </a:ext>
              </a:extLst>
            </p:cNvPr>
            <p:cNvSpPr/>
            <p:nvPr/>
          </p:nvSpPr>
          <p:spPr>
            <a:xfrm>
              <a:off x="3044850" y="377230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000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1030;p61">
              <a:extLst>
                <a:ext uri="{FF2B5EF4-FFF2-40B4-BE49-F238E27FC236}">
                  <a16:creationId xmlns:a16="http://schemas.microsoft.com/office/drawing/2014/main" id="{5701D267-51B7-0836-AB34-795F1E3B6D77}"/>
                </a:ext>
              </a:extLst>
            </p:cNvPr>
            <p:cNvSpPr/>
            <p:nvPr/>
          </p:nvSpPr>
          <p:spPr>
            <a:xfrm>
              <a:off x="2091675" y="3579675"/>
              <a:ext cx="1023250" cy="192650"/>
            </a:xfrm>
            <a:custGeom>
              <a:avLst/>
              <a:gdLst/>
              <a:ahLst/>
              <a:cxnLst/>
              <a:rect l="l" t="t" r="r" b="b"/>
              <a:pathLst>
                <a:path w="40930" h="7706" extrusionOk="0">
                  <a:moveTo>
                    <a:pt x="0" y="0"/>
                  </a:moveTo>
                  <a:lnTo>
                    <a:pt x="0" y="7706"/>
                  </a:lnTo>
                  <a:lnTo>
                    <a:pt x="40929" y="7706"/>
                  </a:lnTo>
                  <a:lnTo>
                    <a:pt x="40929" y="0"/>
                  </a:lnTo>
                  <a:close/>
                </a:path>
              </a:pathLst>
            </a:custGeom>
            <a:solidFill>
              <a:srgbClr val="FFD9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1031;p61">
              <a:extLst>
                <a:ext uri="{FF2B5EF4-FFF2-40B4-BE49-F238E27FC236}">
                  <a16:creationId xmlns:a16="http://schemas.microsoft.com/office/drawing/2014/main" id="{F0CECB3F-3FE8-D47C-8068-7033316DB6D3}"/>
                </a:ext>
              </a:extLst>
            </p:cNvPr>
            <p:cNvSpPr/>
            <p:nvPr/>
          </p:nvSpPr>
          <p:spPr>
            <a:xfrm>
              <a:off x="2091675" y="3579675"/>
              <a:ext cx="1023250" cy="21700"/>
            </a:xfrm>
            <a:custGeom>
              <a:avLst/>
              <a:gdLst/>
              <a:ahLst/>
              <a:cxnLst/>
              <a:rect l="l" t="t" r="r" b="b"/>
              <a:pathLst>
                <a:path w="40930" h="868" extrusionOk="0">
                  <a:moveTo>
                    <a:pt x="0" y="0"/>
                  </a:moveTo>
                  <a:lnTo>
                    <a:pt x="0" y="868"/>
                  </a:lnTo>
                  <a:lnTo>
                    <a:pt x="40929" y="868"/>
                  </a:lnTo>
                  <a:lnTo>
                    <a:pt x="40929"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1032;p61">
              <a:extLst>
                <a:ext uri="{FF2B5EF4-FFF2-40B4-BE49-F238E27FC236}">
                  <a16:creationId xmlns:a16="http://schemas.microsoft.com/office/drawing/2014/main" id="{F29DE406-83D9-CC6A-5F9C-EE0E465EA969}"/>
                </a:ext>
              </a:extLst>
            </p:cNvPr>
            <p:cNvSpPr/>
            <p:nvPr/>
          </p:nvSpPr>
          <p:spPr>
            <a:xfrm>
              <a:off x="29998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1033;p61">
              <a:extLst>
                <a:ext uri="{FF2B5EF4-FFF2-40B4-BE49-F238E27FC236}">
                  <a16:creationId xmlns:a16="http://schemas.microsoft.com/office/drawing/2014/main" id="{664E9F69-A806-B6DB-F34C-C60A2C13775D}"/>
                </a:ext>
              </a:extLst>
            </p:cNvPr>
            <p:cNvSpPr/>
            <p:nvPr/>
          </p:nvSpPr>
          <p:spPr>
            <a:xfrm>
              <a:off x="29072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Google Shape;1034;p61">
              <a:extLst>
                <a:ext uri="{FF2B5EF4-FFF2-40B4-BE49-F238E27FC236}">
                  <a16:creationId xmlns:a16="http://schemas.microsoft.com/office/drawing/2014/main" id="{E1965F57-C88D-836C-712F-5AB4EB475654}"/>
                </a:ext>
              </a:extLst>
            </p:cNvPr>
            <p:cNvSpPr/>
            <p:nvPr/>
          </p:nvSpPr>
          <p:spPr>
            <a:xfrm>
              <a:off x="28146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 name="Google Shape;1035;p61">
              <a:extLst>
                <a:ext uri="{FF2B5EF4-FFF2-40B4-BE49-F238E27FC236}">
                  <a16:creationId xmlns:a16="http://schemas.microsoft.com/office/drawing/2014/main" id="{3367CB59-986A-DC21-9DB8-C831A4C7F10C}"/>
                </a:ext>
              </a:extLst>
            </p:cNvPr>
            <p:cNvSpPr/>
            <p:nvPr/>
          </p:nvSpPr>
          <p:spPr>
            <a:xfrm>
              <a:off x="27221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1036;p61">
              <a:extLst>
                <a:ext uri="{FF2B5EF4-FFF2-40B4-BE49-F238E27FC236}">
                  <a16:creationId xmlns:a16="http://schemas.microsoft.com/office/drawing/2014/main" id="{37059482-4607-93DD-37DB-2C4C34CF91AB}"/>
                </a:ext>
              </a:extLst>
            </p:cNvPr>
            <p:cNvSpPr/>
            <p:nvPr/>
          </p:nvSpPr>
          <p:spPr>
            <a:xfrm>
              <a:off x="2629550" y="3579675"/>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1037;p61">
              <a:extLst>
                <a:ext uri="{FF2B5EF4-FFF2-40B4-BE49-F238E27FC236}">
                  <a16:creationId xmlns:a16="http://schemas.microsoft.com/office/drawing/2014/main" id="{CC4A8685-97BE-ABB0-5EC0-C86134D69583}"/>
                </a:ext>
              </a:extLst>
            </p:cNvPr>
            <p:cNvSpPr/>
            <p:nvPr/>
          </p:nvSpPr>
          <p:spPr>
            <a:xfrm>
              <a:off x="2536975"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1038;p61">
              <a:extLst>
                <a:ext uri="{FF2B5EF4-FFF2-40B4-BE49-F238E27FC236}">
                  <a16:creationId xmlns:a16="http://schemas.microsoft.com/office/drawing/2014/main" id="{A471D5CD-DA0F-094D-8849-8ECF2E536DAD}"/>
                </a:ext>
              </a:extLst>
            </p:cNvPr>
            <p:cNvSpPr/>
            <p:nvPr/>
          </p:nvSpPr>
          <p:spPr>
            <a:xfrm>
              <a:off x="24444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1039;p61">
              <a:extLst>
                <a:ext uri="{FF2B5EF4-FFF2-40B4-BE49-F238E27FC236}">
                  <a16:creationId xmlns:a16="http://schemas.microsoft.com/office/drawing/2014/main" id="{CAE19CC7-692E-D636-CE22-5D4438A50DB6}"/>
                </a:ext>
              </a:extLst>
            </p:cNvPr>
            <p:cNvSpPr/>
            <p:nvPr/>
          </p:nvSpPr>
          <p:spPr>
            <a:xfrm>
              <a:off x="2351850" y="3579675"/>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1040;p61">
              <a:extLst>
                <a:ext uri="{FF2B5EF4-FFF2-40B4-BE49-F238E27FC236}">
                  <a16:creationId xmlns:a16="http://schemas.microsoft.com/office/drawing/2014/main" id="{16D7B1B4-0F70-5EA6-6AB9-E56BEC5DB09A}"/>
                </a:ext>
              </a:extLst>
            </p:cNvPr>
            <p:cNvSpPr/>
            <p:nvPr/>
          </p:nvSpPr>
          <p:spPr>
            <a:xfrm>
              <a:off x="2259275" y="3579675"/>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1041;p61">
              <a:extLst>
                <a:ext uri="{FF2B5EF4-FFF2-40B4-BE49-F238E27FC236}">
                  <a16:creationId xmlns:a16="http://schemas.microsoft.com/office/drawing/2014/main" id="{95D1A427-02DA-765F-CADA-B09F6D9EFCE7}"/>
                </a:ext>
              </a:extLst>
            </p:cNvPr>
            <p:cNvSpPr/>
            <p:nvPr/>
          </p:nvSpPr>
          <p:spPr>
            <a:xfrm>
              <a:off x="2166725" y="3579675"/>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1042;p61">
              <a:extLst>
                <a:ext uri="{FF2B5EF4-FFF2-40B4-BE49-F238E27FC236}">
                  <a16:creationId xmlns:a16="http://schemas.microsoft.com/office/drawing/2014/main" id="{84D65D69-FADF-F57B-3D0C-F2D507383B4E}"/>
                </a:ext>
              </a:extLst>
            </p:cNvPr>
            <p:cNvSpPr/>
            <p:nvPr/>
          </p:nvSpPr>
          <p:spPr>
            <a:xfrm>
              <a:off x="2133350" y="3387025"/>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FFD9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1043;p61">
              <a:extLst>
                <a:ext uri="{FF2B5EF4-FFF2-40B4-BE49-F238E27FC236}">
                  <a16:creationId xmlns:a16="http://schemas.microsoft.com/office/drawing/2014/main" id="{FFF7A05D-715C-F1BD-657D-8ED2527F7E83}"/>
                </a:ext>
              </a:extLst>
            </p:cNvPr>
            <p:cNvSpPr/>
            <p:nvPr/>
          </p:nvSpPr>
          <p:spPr>
            <a:xfrm>
              <a:off x="2133350" y="3387025"/>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1044;p61">
              <a:extLst>
                <a:ext uri="{FF2B5EF4-FFF2-40B4-BE49-F238E27FC236}">
                  <a16:creationId xmlns:a16="http://schemas.microsoft.com/office/drawing/2014/main" id="{36469C49-2297-8BB9-D92E-66D5C4A43F3B}"/>
                </a:ext>
              </a:extLst>
            </p:cNvPr>
            <p:cNvSpPr/>
            <p:nvPr/>
          </p:nvSpPr>
          <p:spPr>
            <a:xfrm>
              <a:off x="30415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45;p61">
              <a:extLst>
                <a:ext uri="{FF2B5EF4-FFF2-40B4-BE49-F238E27FC236}">
                  <a16:creationId xmlns:a16="http://schemas.microsoft.com/office/drawing/2014/main" id="{314CAA1A-4787-63C5-6160-F7B8DB08D1F3}"/>
                </a:ext>
              </a:extLst>
            </p:cNvPr>
            <p:cNvSpPr/>
            <p:nvPr/>
          </p:nvSpPr>
          <p:spPr>
            <a:xfrm>
              <a:off x="29489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046;p61">
              <a:extLst>
                <a:ext uri="{FF2B5EF4-FFF2-40B4-BE49-F238E27FC236}">
                  <a16:creationId xmlns:a16="http://schemas.microsoft.com/office/drawing/2014/main" id="{DD3FAADF-BD01-345C-15C8-D7FDCC2AF1F6}"/>
                </a:ext>
              </a:extLst>
            </p:cNvPr>
            <p:cNvSpPr/>
            <p:nvPr/>
          </p:nvSpPr>
          <p:spPr>
            <a:xfrm>
              <a:off x="28563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047;p61">
              <a:extLst>
                <a:ext uri="{FF2B5EF4-FFF2-40B4-BE49-F238E27FC236}">
                  <a16:creationId xmlns:a16="http://schemas.microsoft.com/office/drawing/2014/main" id="{074100C3-1E3C-F358-04AB-2D51763E7A7A}"/>
                </a:ext>
              </a:extLst>
            </p:cNvPr>
            <p:cNvSpPr/>
            <p:nvPr/>
          </p:nvSpPr>
          <p:spPr>
            <a:xfrm>
              <a:off x="2763800" y="3387025"/>
              <a:ext cx="40075" cy="192675"/>
            </a:xfrm>
            <a:custGeom>
              <a:avLst/>
              <a:gdLst/>
              <a:ahLst/>
              <a:cxnLst/>
              <a:rect l="l" t="t" r="r" b="b"/>
              <a:pathLst>
                <a:path w="1603"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1048;p61">
              <a:extLst>
                <a:ext uri="{FF2B5EF4-FFF2-40B4-BE49-F238E27FC236}">
                  <a16:creationId xmlns:a16="http://schemas.microsoft.com/office/drawing/2014/main" id="{2BAF6206-A570-D3F7-AAF8-DC8A1D6B754D}"/>
                </a:ext>
              </a:extLst>
            </p:cNvPr>
            <p:cNvSpPr/>
            <p:nvPr/>
          </p:nvSpPr>
          <p:spPr>
            <a:xfrm>
              <a:off x="2671250"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4" name="Google Shape;1049;p61">
              <a:extLst>
                <a:ext uri="{FF2B5EF4-FFF2-40B4-BE49-F238E27FC236}">
                  <a16:creationId xmlns:a16="http://schemas.microsoft.com/office/drawing/2014/main" id="{CFE84D43-97DE-C73C-6052-F3575455A22B}"/>
                </a:ext>
              </a:extLst>
            </p:cNvPr>
            <p:cNvSpPr/>
            <p:nvPr/>
          </p:nvSpPr>
          <p:spPr>
            <a:xfrm>
              <a:off x="25786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050;p61">
              <a:extLst>
                <a:ext uri="{FF2B5EF4-FFF2-40B4-BE49-F238E27FC236}">
                  <a16:creationId xmlns:a16="http://schemas.microsoft.com/office/drawing/2014/main" id="{0F029FFC-81F3-A38D-A258-B36FA4D3B08B}"/>
                </a:ext>
              </a:extLst>
            </p:cNvPr>
            <p:cNvSpPr/>
            <p:nvPr/>
          </p:nvSpPr>
          <p:spPr>
            <a:xfrm>
              <a:off x="2486125" y="3387025"/>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051;p61">
              <a:extLst>
                <a:ext uri="{FF2B5EF4-FFF2-40B4-BE49-F238E27FC236}">
                  <a16:creationId xmlns:a16="http://schemas.microsoft.com/office/drawing/2014/main" id="{8056FEB1-7E5B-DA72-00A9-709CF1AF1E94}"/>
                </a:ext>
              </a:extLst>
            </p:cNvPr>
            <p:cNvSpPr/>
            <p:nvPr/>
          </p:nvSpPr>
          <p:spPr>
            <a:xfrm>
              <a:off x="2393550" y="3387025"/>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52;p61">
              <a:extLst>
                <a:ext uri="{FF2B5EF4-FFF2-40B4-BE49-F238E27FC236}">
                  <a16:creationId xmlns:a16="http://schemas.microsoft.com/office/drawing/2014/main" id="{ED55DE10-9D35-3B08-1BEF-116B32DD99B9}"/>
                </a:ext>
              </a:extLst>
            </p:cNvPr>
            <p:cNvSpPr/>
            <p:nvPr/>
          </p:nvSpPr>
          <p:spPr>
            <a:xfrm>
              <a:off x="2300975" y="3387025"/>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053;p61">
              <a:extLst>
                <a:ext uri="{FF2B5EF4-FFF2-40B4-BE49-F238E27FC236}">
                  <a16:creationId xmlns:a16="http://schemas.microsoft.com/office/drawing/2014/main" id="{41A9EBB9-FAC9-0DCA-9FD4-7A6700FFCB86}"/>
                </a:ext>
              </a:extLst>
            </p:cNvPr>
            <p:cNvSpPr/>
            <p:nvPr/>
          </p:nvSpPr>
          <p:spPr>
            <a:xfrm>
              <a:off x="2207575" y="3387025"/>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054;p61">
              <a:extLst>
                <a:ext uri="{FF2B5EF4-FFF2-40B4-BE49-F238E27FC236}">
                  <a16:creationId xmlns:a16="http://schemas.microsoft.com/office/drawing/2014/main" id="{CDB80463-981F-CDC8-9BD1-FC346F5948E6}"/>
                </a:ext>
              </a:extLst>
            </p:cNvPr>
            <p:cNvSpPr/>
            <p:nvPr/>
          </p:nvSpPr>
          <p:spPr>
            <a:xfrm>
              <a:off x="2162550" y="3194400"/>
              <a:ext cx="1024100" cy="192650"/>
            </a:xfrm>
            <a:custGeom>
              <a:avLst/>
              <a:gdLst/>
              <a:ahLst/>
              <a:cxnLst/>
              <a:rect l="l" t="t" r="r" b="b"/>
              <a:pathLst>
                <a:path w="40964" h="7706" extrusionOk="0">
                  <a:moveTo>
                    <a:pt x="0" y="0"/>
                  </a:moveTo>
                  <a:lnTo>
                    <a:pt x="0" y="7706"/>
                  </a:lnTo>
                  <a:lnTo>
                    <a:pt x="40963" y="7706"/>
                  </a:lnTo>
                  <a:lnTo>
                    <a:pt x="40963" y="0"/>
                  </a:lnTo>
                  <a:close/>
                </a:path>
              </a:pathLst>
            </a:custGeom>
            <a:solidFill>
              <a:srgbClr val="FFD9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055;p61">
              <a:extLst>
                <a:ext uri="{FF2B5EF4-FFF2-40B4-BE49-F238E27FC236}">
                  <a16:creationId xmlns:a16="http://schemas.microsoft.com/office/drawing/2014/main" id="{E783D8F0-2064-81F3-524B-D9EDF1996CA3}"/>
                </a:ext>
              </a:extLst>
            </p:cNvPr>
            <p:cNvSpPr/>
            <p:nvPr/>
          </p:nvSpPr>
          <p:spPr>
            <a:xfrm>
              <a:off x="2162550" y="3194400"/>
              <a:ext cx="1024100" cy="21700"/>
            </a:xfrm>
            <a:custGeom>
              <a:avLst/>
              <a:gdLst/>
              <a:ahLst/>
              <a:cxnLst/>
              <a:rect l="l" t="t" r="r" b="b"/>
              <a:pathLst>
                <a:path w="40964" h="868" extrusionOk="0">
                  <a:moveTo>
                    <a:pt x="0" y="0"/>
                  </a:moveTo>
                  <a:lnTo>
                    <a:pt x="0" y="868"/>
                  </a:lnTo>
                  <a:lnTo>
                    <a:pt x="40963" y="868"/>
                  </a:lnTo>
                  <a:lnTo>
                    <a:pt x="40963"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1" name="Google Shape;1056;p61">
              <a:extLst>
                <a:ext uri="{FF2B5EF4-FFF2-40B4-BE49-F238E27FC236}">
                  <a16:creationId xmlns:a16="http://schemas.microsoft.com/office/drawing/2014/main" id="{989604C5-796C-2CF1-C8AB-3902BC6140FF}"/>
                </a:ext>
              </a:extLst>
            </p:cNvPr>
            <p:cNvSpPr/>
            <p:nvPr/>
          </p:nvSpPr>
          <p:spPr>
            <a:xfrm>
              <a:off x="3070700"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2" name="Google Shape;1057;p61">
              <a:extLst>
                <a:ext uri="{FF2B5EF4-FFF2-40B4-BE49-F238E27FC236}">
                  <a16:creationId xmlns:a16="http://schemas.microsoft.com/office/drawing/2014/main" id="{D5414254-A321-D067-2C14-2744229EDE19}"/>
                </a:ext>
              </a:extLst>
            </p:cNvPr>
            <p:cNvSpPr/>
            <p:nvPr/>
          </p:nvSpPr>
          <p:spPr>
            <a:xfrm>
              <a:off x="2978125" y="3194400"/>
              <a:ext cx="40900" cy="192650"/>
            </a:xfrm>
            <a:custGeom>
              <a:avLst/>
              <a:gdLst/>
              <a:ahLst/>
              <a:cxnLst/>
              <a:rect l="l" t="t" r="r" b="b"/>
              <a:pathLst>
                <a:path w="1636" h="7706" extrusionOk="0">
                  <a:moveTo>
                    <a:pt x="1" y="0"/>
                  </a:moveTo>
                  <a:lnTo>
                    <a:pt x="1"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3" name="Google Shape;1058;p61">
              <a:extLst>
                <a:ext uri="{FF2B5EF4-FFF2-40B4-BE49-F238E27FC236}">
                  <a16:creationId xmlns:a16="http://schemas.microsoft.com/office/drawing/2014/main" id="{213C3F7F-3F8B-3399-5416-EB2865E427B9}"/>
                </a:ext>
              </a:extLst>
            </p:cNvPr>
            <p:cNvSpPr/>
            <p:nvPr/>
          </p:nvSpPr>
          <p:spPr>
            <a:xfrm>
              <a:off x="2885575" y="3194400"/>
              <a:ext cx="40875" cy="192650"/>
            </a:xfrm>
            <a:custGeom>
              <a:avLst/>
              <a:gdLst/>
              <a:ahLst/>
              <a:cxnLst/>
              <a:rect l="l" t="t" r="r" b="b"/>
              <a:pathLst>
                <a:path w="1635" h="7706" extrusionOk="0">
                  <a:moveTo>
                    <a:pt x="0" y="0"/>
                  </a:moveTo>
                  <a:lnTo>
                    <a:pt x="0" y="7706"/>
                  </a:lnTo>
                  <a:lnTo>
                    <a:pt x="1635" y="7706"/>
                  </a:lnTo>
                  <a:lnTo>
                    <a:pt x="1635"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4" name="Google Shape;1059;p61">
              <a:extLst>
                <a:ext uri="{FF2B5EF4-FFF2-40B4-BE49-F238E27FC236}">
                  <a16:creationId xmlns:a16="http://schemas.microsoft.com/office/drawing/2014/main" id="{8F1DB74A-6F77-3E60-EFC4-5D4C7D2C9A20}"/>
                </a:ext>
              </a:extLst>
            </p:cNvPr>
            <p:cNvSpPr/>
            <p:nvPr/>
          </p:nvSpPr>
          <p:spPr>
            <a:xfrm>
              <a:off x="2793000" y="3194400"/>
              <a:ext cx="40050" cy="192650"/>
            </a:xfrm>
            <a:custGeom>
              <a:avLst/>
              <a:gdLst/>
              <a:ahLst/>
              <a:cxnLst/>
              <a:rect l="l" t="t" r="r" b="b"/>
              <a:pathLst>
                <a:path w="1602" h="7706" extrusionOk="0">
                  <a:moveTo>
                    <a:pt x="0" y="0"/>
                  </a:moveTo>
                  <a:lnTo>
                    <a:pt x="0"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060;p61">
              <a:extLst>
                <a:ext uri="{FF2B5EF4-FFF2-40B4-BE49-F238E27FC236}">
                  <a16:creationId xmlns:a16="http://schemas.microsoft.com/office/drawing/2014/main" id="{6C15FB37-8A63-DCC4-2104-CBBFDA8C2CDF}"/>
                </a:ext>
              </a:extLst>
            </p:cNvPr>
            <p:cNvSpPr/>
            <p:nvPr/>
          </p:nvSpPr>
          <p:spPr>
            <a:xfrm>
              <a:off x="2700425"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061;p61">
              <a:extLst>
                <a:ext uri="{FF2B5EF4-FFF2-40B4-BE49-F238E27FC236}">
                  <a16:creationId xmlns:a16="http://schemas.microsoft.com/office/drawing/2014/main" id="{4AB81305-032C-DC27-FD98-B79E0679A5EF}"/>
                </a:ext>
              </a:extLst>
            </p:cNvPr>
            <p:cNvSpPr/>
            <p:nvPr/>
          </p:nvSpPr>
          <p:spPr>
            <a:xfrm>
              <a:off x="26078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062;p61">
              <a:extLst>
                <a:ext uri="{FF2B5EF4-FFF2-40B4-BE49-F238E27FC236}">
                  <a16:creationId xmlns:a16="http://schemas.microsoft.com/office/drawing/2014/main" id="{3B76B2D0-DD1B-4C6E-DE42-8C2A3F000DEE}"/>
                </a:ext>
              </a:extLst>
            </p:cNvPr>
            <p:cNvSpPr/>
            <p:nvPr/>
          </p:nvSpPr>
          <p:spPr>
            <a:xfrm>
              <a:off x="25153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063;p61">
              <a:extLst>
                <a:ext uri="{FF2B5EF4-FFF2-40B4-BE49-F238E27FC236}">
                  <a16:creationId xmlns:a16="http://schemas.microsoft.com/office/drawing/2014/main" id="{265CEE2A-E4DF-5921-FAA9-5676533EFE22}"/>
                </a:ext>
              </a:extLst>
            </p:cNvPr>
            <p:cNvSpPr/>
            <p:nvPr/>
          </p:nvSpPr>
          <p:spPr>
            <a:xfrm>
              <a:off x="2422725" y="3194400"/>
              <a:ext cx="40075" cy="192650"/>
            </a:xfrm>
            <a:custGeom>
              <a:avLst/>
              <a:gdLst/>
              <a:ahLst/>
              <a:cxnLst/>
              <a:rect l="l" t="t" r="r" b="b"/>
              <a:pathLst>
                <a:path w="1603"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064;p61">
              <a:extLst>
                <a:ext uri="{FF2B5EF4-FFF2-40B4-BE49-F238E27FC236}">
                  <a16:creationId xmlns:a16="http://schemas.microsoft.com/office/drawing/2014/main" id="{6AA04459-E475-E8CD-147D-A85F4C0A8323}"/>
                </a:ext>
              </a:extLst>
            </p:cNvPr>
            <p:cNvSpPr/>
            <p:nvPr/>
          </p:nvSpPr>
          <p:spPr>
            <a:xfrm>
              <a:off x="2330175" y="3194400"/>
              <a:ext cx="40050" cy="192650"/>
            </a:xfrm>
            <a:custGeom>
              <a:avLst/>
              <a:gdLst/>
              <a:ahLst/>
              <a:cxnLst/>
              <a:rect l="l" t="t" r="r" b="b"/>
              <a:pathLst>
                <a:path w="1602" h="7706" extrusionOk="0">
                  <a:moveTo>
                    <a:pt x="0" y="0"/>
                  </a:moveTo>
                  <a:lnTo>
                    <a:pt x="0" y="7706"/>
                  </a:lnTo>
                  <a:lnTo>
                    <a:pt x="1601" y="7706"/>
                  </a:lnTo>
                  <a:lnTo>
                    <a:pt x="1601"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0" name="Google Shape;1065;p61">
              <a:extLst>
                <a:ext uri="{FF2B5EF4-FFF2-40B4-BE49-F238E27FC236}">
                  <a16:creationId xmlns:a16="http://schemas.microsoft.com/office/drawing/2014/main" id="{DA597805-F6FF-9141-871C-545D4748D51C}"/>
                </a:ext>
              </a:extLst>
            </p:cNvPr>
            <p:cNvSpPr/>
            <p:nvPr/>
          </p:nvSpPr>
          <p:spPr>
            <a:xfrm>
              <a:off x="2237600" y="3194400"/>
              <a:ext cx="40050" cy="192650"/>
            </a:xfrm>
            <a:custGeom>
              <a:avLst/>
              <a:gdLst/>
              <a:ahLst/>
              <a:cxnLst/>
              <a:rect l="l" t="t" r="r" b="b"/>
              <a:pathLst>
                <a:path w="1602" h="7706" extrusionOk="0">
                  <a:moveTo>
                    <a:pt x="1" y="0"/>
                  </a:moveTo>
                  <a:lnTo>
                    <a:pt x="1" y="7706"/>
                  </a:lnTo>
                  <a:lnTo>
                    <a:pt x="1602" y="7706"/>
                  </a:lnTo>
                  <a:lnTo>
                    <a:pt x="1602"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066;p61">
              <a:extLst>
                <a:ext uri="{FF2B5EF4-FFF2-40B4-BE49-F238E27FC236}">
                  <a16:creationId xmlns:a16="http://schemas.microsoft.com/office/drawing/2014/main" id="{1A120459-8F58-E6C6-12B9-37FB6FF05AF6}"/>
                </a:ext>
              </a:extLst>
            </p:cNvPr>
            <p:cNvSpPr/>
            <p:nvPr/>
          </p:nvSpPr>
          <p:spPr>
            <a:xfrm>
              <a:off x="2116675" y="3001750"/>
              <a:ext cx="1023275" cy="192675"/>
            </a:xfrm>
            <a:custGeom>
              <a:avLst/>
              <a:gdLst/>
              <a:ahLst/>
              <a:cxnLst/>
              <a:rect l="l" t="t" r="r" b="b"/>
              <a:pathLst>
                <a:path w="40931" h="7707" extrusionOk="0">
                  <a:moveTo>
                    <a:pt x="1" y="1"/>
                  </a:moveTo>
                  <a:lnTo>
                    <a:pt x="1" y="7706"/>
                  </a:lnTo>
                  <a:lnTo>
                    <a:pt x="40930" y="7706"/>
                  </a:lnTo>
                  <a:lnTo>
                    <a:pt x="40930" y="1"/>
                  </a:lnTo>
                  <a:close/>
                </a:path>
              </a:pathLst>
            </a:custGeom>
            <a:solidFill>
              <a:srgbClr val="FFD9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067;p61">
              <a:extLst>
                <a:ext uri="{FF2B5EF4-FFF2-40B4-BE49-F238E27FC236}">
                  <a16:creationId xmlns:a16="http://schemas.microsoft.com/office/drawing/2014/main" id="{9C02037A-3F18-1274-A9C4-405A007024F5}"/>
                </a:ext>
              </a:extLst>
            </p:cNvPr>
            <p:cNvSpPr/>
            <p:nvPr/>
          </p:nvSpPr>
          <p:spPr>
            <a:xfrm>
              <a:off x="2116675" y="3001750"/>
              <a:ext cx="1023275" cy="21725"/>
            </a:xfrm>
            <a:custGeom>
              <a:avLst/>
              <a:gdLst/>
              <a:ahLst/>
              <a:cxnLst/>
              <a:rect l="l" t="t" r="r" b="b"/>
              <a:pathLst>
                <a:path w="40931" h="869" extrusionOk="0">
                  <a:moveTo>
                    <a:pt x="1" y="1"/>
                  </a:moveTo>
                  <a:lnTo>
                    <a:pt x="1" y="868"/>
                  </a:lnTo>
                  <a:lnTo>
                    <a:pt x="40930" y="868"/>
                  </a:lnTo>
                  <a:lnTo>
                    <a:pt x="40930"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068;p61">
              <a:extLst>
                <a:ext uri="{FF2B5EF4-FFF2-40B4-BE49-F238E27FC236}">
                  <a16:creationId xmlns:a16="http://schemas.microsoft.com/office/drawing/2014/main" id="{A134A545-3A53-FD2A-CE7D-368FCB0D8259}"/>
                </a:ext>
              </a:extLst>
            </p:cNvPr>
            <p:cNvSpPr/>
            <p:nvPr/>
          </p:nvSpPr>
          <p:spPr>
            <a:xfrm>
              <a:off x="3024825"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1069;p61">
              <a:extLst>
                <a:ext uri="{FF2B5EF4-FFF2-40B4-BE49-F238E27FC236}">
                  <a16:creationId xmlns:a16="http://schemas.microsoft.com/office/drawing/2014/main" id="{25D42DC6-B5D4-5B20-0AB8-74E0C88E7EA4}"/>
                </a:ext>
              </a:extLst>
            </p:cNvPr>
            <p:cNvSpPr/>
            <p:nvPr/>
          </p:nvSpPr>
          <p:spPr>
            <a:xfrm>
              <a:off x="29322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1070;p61">
              <a:extLst>
                <a:ext uri="{FF2B5EF4-FFF2-40B4-BE49-F238E27FC236}">
                  <a16:creationId xmlns:a16="http://schemas.microsoft.com/office/drawing/2014/main" id="{FAA54E12-A702-6D6B-9E30-CEC030D0BA85}"/>
                </a:ext>
              </a:extLst>
            </p:cNvPr>
            <p:cNvSpPr/>
            <p:nvPr/>
          </p:nvSpPr>
          <p:spPr>
            <a:xfrm>
              <a:off x="2839700" y="3001750"/>
              <a:ext cx="40050" cy="192675"/>
            </a:xfrm>
            <a:custGeom>
              <a:avLst/>
              <a:gdLst/>
              <a:ahLst/>
              <a:cxnLst/>
              <a:rect l="l" t="t" r="r" b="b"/>
              <a:pathLst>
                <a:path w="1602" h="7707" extrusionOk="0">
                  <a:moveTo>
                    <a:pt x="0" y="1"/>
                  </a:moveTo>
                  <a:lnTo>
                    <a:pt x="0"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6" name="Google Shape;1071;p61">
              <a:extLst>
                <a:ext uri="{FF2B5EF4-FFF2-40B4-BE49-F238E27FC236}">
                  <a16:creationId xmlns:a16="http://schemas.microsoft.com/office/drawing/2014/main" id="{A0E9D724-8E8C-E220-399B-4D61CF7E3C6A}"/>
                </a:ext>
              </a:extLst>
            </p:cNvPr>
            <p:cNvSpPr/>
            <p:nvPr/>
          </p:nvSpPr>
          <p:spPr>
            <a:xfrm>
              <a:off x="2746300"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072;p61">
              <a:extLst>
                <a:ext uri="{FF2B5EF4-FFF2-40B4-BE49-F238E27FC236}">
                  <a16:creationId xmlns:a16="http://schemas.microsoft.com/office/drawing/2014/main" id="{9AE74483-FBD6-E23C-90F4-DD128DAF4E48}"/>
                </a:ext>
              </a:extLst>
            </p:cNvPr>
            <p:cNvSpPr/>
            <p:nvPr/>
          </p:nvSpPr>
          <p:spPr>
            <a:xfrm>
              <a:off x="2654575" y="3001750"/>
              <a:ext cx="40050" cy="192675"/>
            </a:xfrm>
            <a:custGeom>
              <a:avLst/>
              <a:gdLst/>
              <a:ahLst/>
              <a:cxnLst/>
              <a:rect l="l" t="t" r="r" b="b"/>
              <a:pathLst>
                <a:path w="1602" h="7707" extrusionOk="0">
                  <a:moveTo>
                    <a:pt x="0" y="1"/>
                  </a:moveTo>
                  <a:lnTo>
                    <a:pt x="0" y="7706"/>
                  </a:lnTo>
                  <a:lnTo>
                    <a:pt x="1601" y="7706"/>
                  </a:lnTo>
                  <a:lnTo>
                    <a:pt x="1601"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1073;p61">
              <a:extLst>
                <a:ext uri="{FF2B5EF4-FFF2-40B4-BE49-F238E27FC236}">
                  <a16:creationId xmlns:a16="http://schemas.microsoft.com/office/drawing/2014/main" id="{467C3E6B-D8D0-FBEE-0752-71465D34B7A9}"/>
                </a:ext>
              </a:extLst>
            </p:cNvPr>
            <p:cNvSpPr/>
            <p:nvPr/>
          </p:nvSpPr>
          <p:spPr>
            <a:xfrm>
              <a:off x="2562000" y="3001750"/>
              <a:ext cx="40050" cy="192675"/>
            </a:xfrm>
            <a:custGeom>
              <a:avLst/>
              <a:gdLst/>
              <a:ahLst/>
              <a:cxnLst/>
              <a:rect l="l" t="t" r="r" b="b"/>
              <a:pathLst>
                <a:path w="1602" h="7707" extrusionOk="0">
                  <a:moveTo>
                    <a:pt x="1" y="1"/>
                  </a:moveTo>
                  <a:lnTo>
                    <a:pt x="1" y="7706"/>
                  </a:lnTo>
                  <a:lnTo>
                    <a:pt x="1602" y="7706"/>
                  </a:lnTo>
                  <a:lnTo>
                    <a:pt x="1602"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1074;p61">
              <a:extLst>
                <a:ext uri="{FF2B5EF4-FFF2-40B4-BE49-F238E27FC236}">
                  <a16:creationId xmlns:a16="http://schemas.microsoft.com/office/drawing/2014/main" id="{8A1B967A-1CED-B3D5-B7F1-5D3E8B6D5759}"/>
                </a:ext>
              </a:extLst>
            </p:cNvPr>
            <p:cNvSpPr/>
            <p:nvPr/>
          </p:nvSpPr>
          <p:spPr>
            <a:xfrm>
              <a:off x="24686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1075;p61">
              <a:extLst>
                <a:ext uri="{FF2B5EF4-FFF2-40B4-BE49-F238E27FC236}">
                  <a16:creationId xmlns:a16="http://schemas.microsoft.com/office/drawing/2014/main" id="{176BD757-9089-AF97-6D7C-891D317C8686}"/>
                </a:ext>
              </a:extLst>
            </p:cNvPr>
            <p:cNvSpPr/>
            <p:nvPr/>
          </p:nvSpPr>
          <p:spPr>
            <a:xfrm>
              <a:off x="2376025"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1" name="Google Shape;1076;p61">
              <a:extLst>
                <a:ext uri="{FF2B5EF4-FFF2-40B4-BE49-F238E27FC236}">
                  <a16:creationId xmlns:a16="http://schemas.microsoft.com/office/drawing/2014/main" id="{0D5A7DE0-4CF6-FD7B-0276-B46483939567}"/>
                </a:ext>
              </a:extLst>
            </p:cNvPr>
            <p:cNvSpPr/>
            <p:nvPr/>
          </p:nvSpPr>
          <p:spPr>
            <a:xfrm>
              <a:off x="2283475" y="3001750"/>
              <a:ext cx="40875" cy="192675"/>
            </a:xfrm>
            <a:custGeom>
              <a:avLst/>
              <a:gdLst/>
              <a:ahLst/>
              <a:cxnLst/>
              <a:rect l="l" t="t" r="r" b="b"/>
              <a:pathLst>
                <a:path w="1635" h="7707" extrusionOk="0">
                  <a:moveTo>
                    <a:pt x="0" y="1"/>
                  </a:moveTo>
                  <a:lnTo>
                    <a:pt x="0"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2" name="Google Shape;1077;p61">
              <a:extLst>
                <a:ext uri="{FF2B5EF4-FFF2-40B4-BE49-F238E27FC236}">
                  <a16:creationId xmlns:a16="http://schemas.microsoft.com/office/drawing/2014/main" id="{F4C46ED7-278B-6AB9-EFB9-29777FC0EB06}"/>
                </a:ext>
              </a:extLst>
            </p:cNvPr>
            <p:cNvSpPr/>
            <p:nvPr/>
          </p:nvSpPr>
          <p:spPr>
            <a:xfrm>
              <a:off x="2190900" y="3001750"/>
              <a:ext cx="40900" cy="192675"/>
            </a:xfrm>
            <a:custGeom>
              <a:avLst/>
              <a:gdLst/>
              <a:ahLst/>
              <a:cxnLst/>
              <a:rect l="l" t="t" r="r" b="b"/>
              <a:pathLst>
                <a:path w="1636" h="7707" extrusionOk="0">
                  <a:moveTo>
                    <a:pt x="1" y="1"/>
                  </a:moveTo>
                  <a:lnTo>
                    <a:pt x="1" y="7706"/>
                  </a:lnTo>
                  <a:lnTo>
                    <a:pt x="1635" y="7706"/>
                  </a:lnTo>
                  <a:lnTo>
                    <a:pt x="1635"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1078;p61">
              <a:extLst>
                <a:ext uri="{FF2B5EF4-FFF2-40B4-BE49-F238E27FC236}">
                  <a16:creationId xmlns:a16="http://schemas.microsoft.com/office/drawing/2014/main" id="{16CD710B-C094-0E0F-A5DF-432C5A67A653}"/>
                </a:ext>
              </a:extLst>
            </p:cNvPr>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0D94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4" name="Google Shape;1079;p61">
              <a:extLst>
                <a:ext uri="{FF2B5EF4-FFF2-40B4-BE49-F238E27FC236}">
                  <a16:creationId xmlns:a16="http://schemas.microsoft.com/office/drawing/2014/main" id="{DFCCAE48-899A-A13D-E179-0354C4E1374D}"/>
                </a:ext>
              </a:extLst>
            </p:cNvPr>
            <p:cNvSpPr/>
            <p:nvPr/>
          </p:nvSpPr>
          <p:spPr>
            <a:xfrm>
              <a:off x="2400225" y="2239050"/>
              <a:ext cx="3086825" cy="2320525"/>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rgbClr val="0069B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5" name="Google Shape;1080;p61">
              <a:extLst>
                <a:ext uri="{FF2B5EF4-FFF2-40B4-BE49-F238E27FC236}">
                  <a16:creationId xmlns:a16="http://schemas.microsoft.com/office/drawing/2014/main" id="{A37BB201-D359-C7A2-77D7-5D289DC24BA4}"/>
                </a:ext>
              </a:extLst>
            </p:cNvPr>
            <p:cNvSpPr/>
            <p:nvPr/>
          </p:nvSpPr>
          <p:spPr>
            <a:xfrm>
              <a:off x="2511975" y="2297925"/>
              <a:ext cx="2908750" cy="2204925"/>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rgbClr val="0D94FB"/>
            </a:solidFill>
            <a:ln w="9525" cap="flat" cmpd="sng">
              <a:solidFill>
                <a:srgbClr val="0D94FB"/>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1081;p61">
              <a:extLst>
                <a:ext uri="{FF2B5EF4-FFF2-40B4-BE49-F238E27FC236}">
                  <a16:creationId xmlns:a16="http://schemas.microsoft.com/office/drawing/2014/main" id="{1ED76DCC-9986-76A8-FDD9-160EE4057E4E}"/>
                </a:ext>
              </a:extLst>
            </p:cNvPr>
            <p:cNvSpPr/>
            <p:nvPr/>
          </p:nvSpPr>
          <p:spPr>
            <a:xfrm>
              <a:off x="4775250" y="3904900"/>
              <a:ext cx="43375" cy="637975"/>
            </a:xfrm>
            <a:custGeom>
              <a:avLst/>
              <a:gdLst/>
              <a:ahLst/>
              <a:cxnLst/>
              <a:rect l="l" t="t" r="r" b="b"/>
              <a:pathLst>
                <a:path w="1735" h="25519" extrusionOk="0">
                  <a:moveTo>
                    <a:pt x="0" y="1"/>
                  </a:moveTo>
                  <a:lnTo>
                    <a:pt x="0" y="25519"/>
                  </a:lnTo>
                  <a:lnTo>
                    <a:pt x="1735" y="25519"/>
                  </a:lnTo>
                  <a:lnTo>
                    <a:pt x="1735" y="1"/>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7" name="Google Shape;1082;p61">
              <a:extLst>
                <a:ext uri="{FF2B5EF4-FFF2-40B4-BE49-F238E27FC236}">
                  <a16:creationId xmlns:a16="http://schemas.microsoft.com/office/drawing/2014/main" id="{9AB0FB27-5659-C156-2AAB-0194A0CC0FDE}"/>
                </a:ext>
              </a:extLst>
            </p:cNvPr>
            <p:cNvSpPr/>
            <p:nvPr/>
          </p:nvSpPr>
          <p:spPr>
            <a:xfrm>
              <a:off x="5150525" y="3558000"/>
              <a:ext cx="42550" cy="984875"/>
            </a:xfrm>
            <a:custGeom>
              <a:avLst/>
              <a:gdLst/>
              <a:ahLst/>
              <a:cxnLst/>
              <a:rect l="l" t="t" r="r" b="b"/>
              <a:pathLst>
                <a:path w="1702" h="39395" extrusionOk="0">
                  <a:moveTo>
                    <a:pt x="0" y="0"/>
                  </a:moveTo>
                  <a:lnTo>
                    <a:pt x="0" y="39395"/>
                  </a:lnTo>
                  <a:lnTo>
                    <a:pt x="1701" y="39395"/>
                  </a:lnTo>
                  <a:lnTo>
                    <a:pt x="1701" y="0"/>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083;p61">
              <a:extLst>
                <a:ext uri="{FF2B5EF4-FFF2-40B4-BE49-F238E27FC236}">
                  <a16:creationId xmlns:a16="http://schemas.microsoft.com/office/drawing/2014/main" id="{3289003B-EFB8-2195-F730-F1850AF6BCEE}"/>
                </a:ext>
              </a:extLst>
            </p:cNvPr>
            <p:cNvSpPr/>
            <p:nvPr/>
          </p:nvSpPr>
          <p:spPr>
            <a:xfrm>
              <a:off x="5531625" y="3794000"/>
              <a:ext cx="43375" cy="748875"/>
            </a:xfrm>
            <a:custGeom>
              <a:avLst/>
              <a:gdLst/>
              <a:ahLst/>
              <a:cxnLst/>
              <a:rect l="l" t="t" r="r" b="b"/>
              <a:pathLst>
                <a:path w="1735" h="29955" extrusionOk="0">
                  <a:moveTo>
                    <a:pt x="0" y="0"/>
                  </a:moveTo>
                  <a:lnTo>
                    <a:pt x="0" y="29955"/>
                  </a:lnTo>
                  <a:lnTo>
                    <a:pt x="1735" y="29955"/>
                  </a:lnTo>
                  <a:lnTo>
                    <a:pt x="1735" y="0"/>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084;p61">
              <a:extLst>
                <a:ext uri="{FF2B5EF4-FFF2-40B4-BE49-F238E27FC236}">
                  <a16:creationId xmlns:a16="http://schemas.microsoft.com/office/drawing/2014/main" id="{411F4D77-A707-9A4C-3A9F-0CE6DBF280C3}"/>
                </a:ext>
              </a:extLst>
            </p:cNvPr>
            <p:cNvSpPr/>
            <p:nvPr/>
          </p:nvSpPr>
          <p:spPr>
            <a:xfrm>
              <a:off x="4475025" y="3904900"/>
              <a:ext cx="300250" cy="637975"/>
            </a:xfrm>
            <a:custGeom>
              <a:avLst/>
              <a:gdLst/>
              <a:ahLst/>
              <a:cxnLst/>
              <a:rect l="l" t="t" r="r" b="b"/>
              <a:pathLst>
                <a:path w="12010" h="25519" extrusionOk="0">
                  <a:moveTo>
                    <a:pt x="1" y="1"/>
                  </a:moveTo>
                  <a:lnTo>
                    <a:pt x="1" y="25519"/>
                  </a:lnTo>
                  <a:lnTo>
                    <a:pt x="12009" y="25519"/>
                  </a:lnTo>
                  <a:lnTo>
                    <a:pt x="12009" y="1"/>
                  </a:lnTo>
                  <a:close/>
                </a:path>
              </a:pathLst>
            </a:custGeom>
            <a:solidFill>
              <a:srgbClr val="57B6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1085;p61">
              <a:extLst>
                <a:ext uri="{FF2B5EF4-FFF2-40B4-BE49-F238E27FC236}">
                  <a16:creationId xmlns:a16="http://schemas.microsoft.com/office/drawing/2014/main" id="{B59BA61B-8FE8-010C-0F03-01CC1A149BE8}"/>
                </a:ext>
              </a:extLst>
            </p:cNvPr>
            <p:cNvSpPr/>
            <p:nvPr/>
          </p:nvSpPr>
          <p:spPr>
            <a:xfrm>
              <a:off x="4475025" y="3904900"/>
              <a:ext cx="150150" cy="378625"/>
            </a:xfrm>
            <a:custGeom>
              <a:avLst/>
              <a:gdLst/>
              <a:ahLst/>
              <a:cxnLst/>
              <a:rect l="l" t="t" r="r" b="b"/>
              <a:pathLst>
                <a:path w="6006" h="15145" extrusionOk="0">
                  <a:moveTo>
                    <a:pt x="1" y="1"/>
                  </a:moveTo>
                  <a:lnTo>
                    <a:pt x="1" y="15145"/>
                  </a:lnTo>
                  <a:lnTo>
                    <a:pt x="6005" y="1"/>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086;p61">
              <a:extLst>
                <a:ext uri="{FF2B5EF4-FFF2-40B4-BE49-F238E27FC236}">
                  <a16:creationId xmlns:a16="http://schemas.microsoft.com/office/drawing/2014/main" id="{3ECA7AE1-0FF3-3A71-C3F0-2A13D5A8163C}"/>
                </a:ext>
              </a:extLst>
            </p:cNvPr>
            <p:cNvSpPr/>
            <p:nvPr/>
          </p:nvSpPr>
          <p:spPr>
            <a:xfrm>
              <a:off x="4849475" y="3558000"/>
              <a:ext cx="301075" cy="984875"/>
            </a:xfrm>
            <a:custGeom>
              <a:avLst/>
              <a:gdLst/>
              <a:ahLst/>
              <a:cxnLst/>
              <a:rect l="l" t="t" r="r" b="b"/>
              <a:pathLst>
                <a:path w="12043" h="39395" extrusionOk="0">
                  <a:moveTo>
                    <a:pt x="0" y="0"/>
                  </a:moveTo>
                  <a:lnTo>
                    <a:pt x="0" y="39395"/>
                  </a:lnTo>
                  <a:lnTo>
                    <a:pt x="12042" y="39395"/>
                  </a:lnTo>
                  <a:lnTo>
                    <a:pt x="12042" y="0"/>
                  </a:lnTo>
                  <a:close/>
                </a:path>
              </a:pathLst>
            </a:custGeom>
            <a:solidFill>
              <a:srgbClr val="57B6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087;p61">
              <a:extLst>
                <a:ext uri="{FF2B5EF4-FFF2-40B4-BE49-F238E27FC236}">
                  <a16:creationId xmlns:a16="http://schemas.microsoft.com/office/drawing/2014/main" id="{D5FCBB6F-75E3-E76E-95D7-0F4FD151CD6C}"/>
                </a:ext>
              </a:extLst>
            </p:cNvPr>
            <p:cNvSpPr/>
            <p:nvPr/>
          </p:nvSpPr>
          <p:spPr>
            <a:xfrm>
              <a:off x="4850300" y="3558000"/>
              <a:ext cx="150125" cy="377775"/>
            </a:xfrm>
            <a:custGeom>
              <a:avLst/>
              <a:gdLst/>
              <a:ahLst/>
              <a:cxnLst/>
              <a:rect l="l" t="t" r="r" b="b"/>
              <a:pathLst>
                <a:path w="6005" h="15111" extrusionOk="0">
                  <a:moveTo>
                    <a:pt x="1" y="0"/>
                  </a:moveTo>
                  <a:lnTo>
                    <a:pt x="1" y="15111"/>
                  </a:lnTo>
                  <a:lnTo>
                    <a:pt x="6005" y="0"/>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088;p61">
              <a:extLst>
                <a:ext uri="{FF2B5EF4-FFF2-40B4-BE49-F238E27FC236}">
                  <a16:creationId xmlns:a16="http://schemas.microsoft.com/office/drawing/2014/main" id="{FE97627B-8E9E-63F5-722F-BE09D9B977E3}"/>
                </a:ext>
              </a:extLst>
            </p:cNvPr>
            <p:cNvSpPr/>
            <p:nvPr/>
          </p:nvSpPr>
          <p:spPr>
            <a:xfrm>
              <a:off x="5231400" y="3794000"/>
              <a:ext cx="301075" cy="748875"/>
            </a:xfrm>
            <a:custGeom>
              <a:avLst/>
              <a:gdLst/>
              <a:ahLst/>
              <a:cxnLst/>
              <a:rect l="l" t="t" r="r" b="b"/>
              <a:pathLst>
                <a:path w="12043" h="29955" extrusionOk="0">
                  <a:moveTo>
                    <a:pt x="1" y="0"/>
                  </a:moveTo>
                  <a:lnTo>
                    <a:pt x="1" y="29955"/>
                  </a:lnTo>
                  <a:lnTo>
                    <a:pt x="12043" y="29955"/>
                  </a:lnTo>
                  <a:lnTo>
                    <a:pt x="12043" y="0"/>
                  </a:lnTo>
                  <a:close/>
                </a:path>
              </a:pathLst>
            </a:custGeom>
            <a:solidFill>
              <a:srgbClr val="57B6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089;p61">
              <a:extLst>
                <a:ext uri="{FF2B5EF4-FFF2-40B4-BE49-F238E27FC236}">
                  <a16:creationId xmlns:a16="http://schemas.microsoft.com/office/drawing/2014/main" id="{781E9D55-33B6-DFD1-7207-B5F576D85E39}"/>
                </a:ext>
              </a:extLst>
            </p:cNvPr>
            <p:cNvSpPr/>
            <p:nvPr/>
          </p:nvSpPr>
          <p:spPr>
            <a:xfrm>
              <a:off x="5231400" y="3794000"/>
              <a:ext cx="150975" cy="336925"/>
            </a:xfrm>
            <a:custGeom>
              <a:avLst/>
              <a:gdLst/>
              <a:ahLst/>
              <a:cxnLst/>
              <a:rect l="l" t="t" r="r" b="b"/>
              <a:pathLst>
                <a:path w="6039" h="13477" extrusionOk="0">
                  <a:moveTo>
                    <a:pt x="1" y="0"/>
                  </a:moveTo>
                  <a:lnTo>
                    <a:pt x="1" y="13476"/>
                  </a:lnTo>
                  <a:lnTo>
                    <a:pt x="6038" y="0"/>
                  </a:lnTo>
                  <a:close/>
                </a:path>
              </a:pathLst>
            </a:custGeom>
            <a:solidFill>
              <a:srgbClr val="007F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090;p61">
              <a:extLst>
                <a:ext uri="{FF2B5EF4-FFF2-40B4-BE49-F238E27FC236}">
                  <a16:creationId xmlns:a16="http://schemas.microsoft.com/office/drawing/2014/main" id="{6A67C723-4E18-A380-8C7F-343522E6EC07}"/>
                </a:ext>
              </a:extLst>
            </p:cNvPr>
            <p:cNvSpPr/>
            <p:nvPr/>
          </p:nvSpPr>
          <p:spPr>
            <a:xfrm>
              <a:off x="3695300" y="4285175"/>
              <a:ext cx="94275" cy="205175"/>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091;p61">
              <a:extLst>
                <a:ext uri="{FF2B5EF4-FFF2-40B4-BE49-F238E27FC236}">
                  <a16:creationId xmlns:a16="http://schemas.microsoft.com/office/drawing/2014/main" id="{3F62979E-A874-BFB2-8E4D-88E735151B2E}"/>
                </a:ext>
              </a:extLst>
            </p:cNvPr>
            <p:cNvSpPr/>
            <p:nvPr/>
          </p:nvSpPr>
          <p:spPr>
            <a:xfrm>
              <a:off x="4215675" y="4298525"/>
              <a:ext cx="102600" cy="190150"/>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1092;p61">
              <a:extLst>
                <a:ext uri="{FF2B5EF4-FFF2-40B4-BE49-F238E27FC236}">
                  <a16:creationId xmlns:a16="http://schemas.microsoft.com/office/drawing/2014/main" id="{A7B7CECB-C94F-E04E-14FC-3EB8C5CC4417}"/>
                </a:ext>
              </a:extLst>
            </p:cNvPr>
            <p:cNvSpPr/>
            <p:nvPr/>
          </p:nvSpPr>
          <p:spPr>
            <a:xfrm>
              <a:off x="4071400" y="4478650"/>
              <a:ext cx="282750" cy="93425"/>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8" name="Google Shape;1093;p61">
              <a:extLst>
                <a:ext uri="{FF2B5EF4-FFF2-40B4-BE49-F238E27FC236}">
                  <a16:creationId xmlns:a16="http://schemas.microsoft.com/office/drawing/2014/main" id="{BC8F771C-A80C-1B37-8717-0E812E05A2FA}"/>
                </a:ext>
              </a:extLst>
            </p:cNvPr>
            <p:cNvSpPr/>
            <p:nvPr/>
          </p:nvSpPr>
          <p:spPr>
            <a:xfrm>
              <a:off x="3506000" y="4457475"/>
              <a:ext cx="289400" cy="109050"/>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9" name="Google Shape;1094;p61">
              <a:extLst>
                <a:ext uri="{FF2B5EF4-FFF2-40B4-BE49-F238E27FC236}">
                  <a16:creationId xmlns:a16="http://schemas.microsoft.com/office/drawing/2014/main" id="{38EABC0B-427E-C5DC-6F66-ABA70BC4AC66}"/>
                </a:ext>
              </a:extLst>
            </p:cNvPr>
            <p:cNvSpPr/>
            <p:nvPr/>
          </p:nvSpPr>
          <p:spPr>
            <a:xfrm>
              <a:off x="3438450" y="1939325"/>
              <a:ext cx="539575" cy="381125"/>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0" name="Google Shape;1095;p61">
              <a:extLst>
                <a:ext uri="{FF2B5EF4-FFF2-40B4-BE49-F238E27FC236}">
                  <a16:creationId xmlns:a16="http://schemas.microsoft.com/office/drawing/2014/main" id="{730CBB32-64A4-8FB6-CF99-88FEADB8E89F}"/>
                </a:ext>
              </a:extLst>
            </p:cNvPr>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0D94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1" name="Google Shape;1096;p61">
              <a:extLst>
                <a:ext uri="{FF2B5EF4-FFF2-40B4-BE49-F238E27FC236}">
                  <a16:creationId xmlns:a16="http://schemas.microsoft.com/office/drawing/2014/main" id="{268C71E5-D893-0E7E-B251-120D6EB53C50}"/>
                </a:ext>
              </a:extLst>
            </p:cNvPr>
            <p:cNvSpPr/>
            <p:nvPr/>
          </p:nvSpPr>
          <p:spPr>
            <a:xfrm>
              <a:off x="3732825" y="1883375"/>
              <a:ext cx="355300" cy="323675"/>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2" name="Google Shape;1097;p61">
              <a:extLst>
                <a:ext uri="{FF2B5EF4-FFF2-40B4-BE49-F238E27FC236}">
                  <a16:creationId xmlns:a16="http://schemas.microsoft.com/office/drawing/2014/main" id="{BE400EA5-173A-C45B-6FFE-92D332ABA63C}"/>
                </a:ext>
              </a:extLst>
            </p:cNvPr>
            <p:cNvSpPr/>
            <p:nvPr/>
          </p:nvSpPr>
          <p:spPr>
            <a:xfrm>
              <a:off x="3798725" y="1988525"/>
              <a:ext cx="185150" cy="211850"/>
            </a:xfrm>
            <a:custGeom>
              <a:avLst/>
              <a:gdLst/>
              <a:ahLst/>
              <a:cxnLst/>
              <a:rect l="l" t="t" r="r" b="b"/>
              <a:pathLst>
                <a:path w="7406" h="8474" extrusionOk="0">
                  <a:moveTo>
                    <a:pt x="4136" y="1"/>
                  </a:moveTo>
                  <a:cubicBezTo>
                    <a:pt x="1935" y="1535"/>
                    <a:pt x="400" y="4371"/>
                    <a:pt x="0" y="6706"/>
                  </a:cubicBezTo>
                  <a:lnTo>
                    <a:pt x="4337" y="8474"/>
                  </a:lnTo>
                  <a:cubicBezTo>
                    <a:pt x="5137" y="7273"/>
                    <a:pt x="5904" y="5905"/>
                    <a:pt x="6772" y="4671"/>
                  </a:cubicBezTo>
                  <a:cubicBezTo>
                    <a:pt x="7005" y="4037"/>
                    <a:pt x="7239" y="3370"/>
                    <a:pt x="7405" y="2669"/>
                  </a:cubicBezTo>
                  <a:lnTo>
                    <a:pt x="4136"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3" name="Google Shape;1098;p61">
              <a:extLst>
                <a:ext uri="{FF2B5EF4-FFF2-40B4-BE49-F238E27FC236}">
                  <a16:creationId xmlns:a16="http://schemas.microsoft.com/office/drawing/2014/main" id="{277ADD12-A0B9-8FE6-F101-96198C72199C}"/>
                </a:ext>
              </a:extLst>
            </p:cNvPr>
            <p:cNvSpPr/>
            <p:nvPr/>
          </p:nvSpPr>
          <p:spPr>
            <a:xfrm>
              <a:off x="3378425" y="2199525"/>
              <a:ext cx="115925" cy="97475"/>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4" name="Google Shape;1099;p61">
              <a:extLst>
                <a:ext uri="{FF2B5EF4-FFF2-40B4-BE49-F238E27FC236}">
                  <a16:creationId xmlns:a16="http://schemas.microsoft.com/office/drawing/2014/main" id="{461665DC-A462-289E-9D88-4C6B04EC7D0F}"/>
                </a:ext>
              </a:extLst>
            </p:cNvPr>
            <p:cNvSpPr/>
            <p:nvPr/>
          </p:nvSpPr>
          <p:spPr>
            <a:xfrm>
              <a:off x="3329225" y="2199525"/>
              <a:ext cx="98425" cy="94250"/>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5" name="Google Shape;1100;p61">
              <a:extLst>
                <a:ext uri="{FF2B5EF4-FFF2-40B4-BE49-F238E27FC236}">
                  <a16:creationId xmlns:a16="http://schemas.microsoft.com/office/drawing/2014/main" id="{5FEA634A-790A-1088-98B3-A1AA1A710D1D}"/>
                </a:ext>
              </a:extLst>
            </p:cNvPr>
            <p:cNvSpPr/>
            <p:nvPr/>
          </p:nvSpPr>
          <p:spPr>
            <a:xfrm>
              <a:off x="3701975" y="4285175"/>
              <a:ext cx="87600" cy="11345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630F0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6" name="Google Shape;1101;p61">
              <a:extLst>
                <a:ext uri="{FF2B5EF4-FFF2-40B4-BE49-F238E27FC236}">
                  <a16:creationId xmlns:a16="http://schemas.microsoft.com/office/drawing/2014/main" id="{2385B32D-C44E-A323-960E-1D13BF0CA2B9}"/>
                </a:ext>
              </a:extLst>
            </p:cNvPr>
            <p:cNvSpPr/>
            <p:nvPr/>
          </p:nvSpPr>
          <p:spPr>
            <a:xfrm>
              <a:off x="4215675" y="4298525"/>
              <a:ext cx="92600" cy="98425"/>
            </a:xfrm>
            <a:custGeom>
              <a:avLst/>
              <a:gdLst/>
              <a:ahLst/>
              <a:cxnLst/>
              <a:rect l="l" t="t" r="r" b="b"/>
              <a:pathLst>
                <a:path w="3704" h="3937" extrusionOk="0">
                  <a:moveTo>
                    <a:pt x="1" y="0"/>
                  </a:moveTo>
                  <a:lnTo>
                    <a:pt x="434" y="3936"/>
                  </a:lnTo>
                  <a:lnTo>
                    <a:pt x="3703" y="3936"/>
                  </a:lnTo>
                  <a:lnTo>
                    <a:pt x="3303" y="0"/>
                  </a:lnTo>
                  <a:close/>
                </a:path>
              </a:pathLst>
            </a:custGeom>
            <a:solidFill>
              <a:srgbClr val="630F0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7" name="Google Shape;1102;p61">
              <a:extLst>
                <a:ext uri="{FF2B5EF4-FFF2-40B4-BE49-F238E27FC236}">
                  <a16:creationId xmlns:a16="http://schemas.microsoft.com/office/drawing/2014/main" id="{998329AD-0495-20B4-B1AF-1724E93EBE89}"/>
                </a:ext>
              </a:extLst>
            </p:cNvPr>
            <p:cNvSpPr/>
            <p:nvPr/>
          </p:nvSpPr>
          <p:spPr>
            <a:xfrm>
              <a:off x="3773700" y="1878450"/>
              <a:ext cx="572925" cy="75057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8" name="Google Shape;1103;p61">
              <a:extLst>
                <a:ext uri="{FF2B5EF4-FFF2-40B4-BE49-F238E27FC236}">
                  <a16:creationId xmlns:a16="http://schemas.microsoft.com/office/drawing/2014/main" id="{7AC5392E-C696-DF4E-4830-52539B4F0967}"/>
                </a:ext>
              </a:extLst>
            </p:cNvPr>
            <p:cNvSpPr/>
            <p:nvPr/>
          </p:nvSpPr>
          <p:spPr>
            <a:xfrm>
              <a:off x="4234850" y="2037725"/>
              <a:ext cx="82600" cy="189325"/>
            </a:xfrm>
            <a:custGeom>
              <a:avLst/>
              <a:gdLst/>
              <a:ahLst/>
              <a:cxnLst/>
              <a:rect l="l" t="t" r="r" b="b"/>
              <a:pathLst>
                <a:path w="3304" h="7573" extrusionOk="0">
                  <a:moveTo>
                    <a:pt x="34" y="1"/>
                  </a:moveTo>
                  <a:lnTo>
                    <a:pt x="34" y="1"/>
                  </a:lnTo>
                  <a:cubicBezTo>
                    <a:pt x="1" y="2669"/>
                    <a:pt x="768" y="5305"/>
                    <a:pt x="2203" y="7573"/>
                  </a:cubicBezTo>
                  <a:cubicBezTo>
                    <a:pt x="2269" y="7073"/>
                    <a:pt x="2336" y="6572"/>
                    <a:pt x="2369" y="6072"/>
                  </a:cubicBezTo>
                  <a:cubicBezTo>
                    <a:pt x="2603" y="4137"/>
                    <a:pt x="2903" y="2169"/>
                    <a:pt x="3303" y="168"/>
                  </a:cubicBezTo>
                  <a:lnTo>
                    <a:pt x="34" y="1"/>
                  </a:ln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9" name="Google Shape;1104;p61">
              <a:extLst>
                <a:ext uri="{FF2B5EF4-FFF2-40B4-BE49-F238E27FC236}">
                  <a16:creationId xmlns:a16="http://schemas.microsoft.com/office/drawing/2014/main" id="{65B789FF-6D17-4DA7-40FA-C443241E0C74}"/>
                </a:ext>
              </a:extLst>
            </p:cNvPr>
            <p:cNvSpPr/>
            <p:nvPr/>
          </p:nvSpPr>
          <p:spPr>
            <a:xfrm>
              <a:off x="4002200" y="1679975"/>
              <a:ext cx="199325" cy="259100"/>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1105;p61">
              <a:extLst>
                <a:ext uri="{FF2B5EF4-FFF2-40B4-BE49-F238E27FC236}">
                  <a16:creationId xmlns:a16="http://schemas.microsoft.com/office/drawing/2014/main" id="{A2B2F164-FF81-51C4-DFC0-10AE55AA7F2A}"/>
                </a:ext>
              </a:extLst>
            </p:cNvPr>
            <p:cNvSpPr/>
            <p:nvPr/>
          </p:nvSpPr>
          <p:spPr>
            <a:xfrm>
              <a:off x="4016375" y="1938500"/>
              <a:ext cx="79250" cy="57900"/>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1106;p61">
              <a:extLst>
                <a:ext uri="{FF2B5EF4-FFF2-40B4-BE49-F238E27FC236}">
                  <a16:creationId xmlns:a16="http://schemas.microsoft.com/office/drawing/2014/main" id="{945199DF-4C2E-F050-F471-A58F7454024A}"/>
                </a:ext>
              </a:extLst>
            </p:cNvPr>
            <p:cNvSpPr/>
            <p:nvPr/>
          </p:nvSpPr>
          <p:spPr>
            <a:xfrm>
              <a:off x="3973000" y="1984375"/>
              <a:ext cx="87600" cy="445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2" name="Google Shape;1107;p61">
              <a:extLst>
                <a:ext uri="{FF2B5EF4-FFF2-40B4-BE49-F238E27FC236}">
                  <a16:creationId xmlns:a16="http://schemas.microsoft.com/office/drawing/2014/main" id="{EEEB47DB-9E13-50E5-47EC-BF0522F0E023}"/>
                </a:ext>
              </a:extLst>
            </p:cNvPr>
            <p:cNvSpPr/>
            <p:nvPr/>
          </p:nvSpPr>
          <p:spPr>
            <a:xfrm>
              <a:off x="4063075" y="1883975"/>
              <a:ext cx="180975" cy="101250"/>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3" name="Google Shape;1108;p61">
              <a:extLst>
                <a:ext uri="{FF2B5EF4-FFF2-40B4-BE49-F238E27FC236}">
                  <a16:creationId xmlns:a16="http://schemas.microsoft.com/office/drawing/2014/main" id="{8E35056C-539C-FC22-456D-DEC3C270AA31}"/>
                </a:ext>
              </a:extLst>
            </p:cNvPr>
            <p:cNvSpPr/>
            <p:nvPr/>
          </p:nvSpPr>
          <p:spPr>
            <a:xfrm>
              <a:off x="3966325" y="1872575"/>
              <a:ext cx="96775" cy="106800"/>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rgbClr val="E0E0E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1109;p61">
              <a:extLst>
                <a:ext uri="{FF2B5EF4-FFF2-40B4-BE49-F238E27FC236}">
                  <a16:creationId xmlns:a16="http://schemas.microsoft.com/office/drawing/2014/main" id="{270BAE22-7A42-7610-7866-2E282C63F8F1}"/>
                </a:ext>
              </a:extLst>
            </p:cNvPr>
            <p:cNvSpPr/>
            <p:nvPr/>
          </p:nvSpPr>
          <p:spPr>
            <a:xfrm>
              <a:off x="4076425" y="1716675"/>
              <a:ext cx="73400" cy="86750"/>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630F0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1110;p61">
              <a:extLst>
                <a:ext uri="{FF2B5EF4-FFF2-40B4-BE49-F238E27FC236}">
                  <a16:creationId xmlns:a16="http://schemas.microsoft.com/office/drawing/2014/main" id="{670D738E-98D1-240C-5984-799E5FCB5FA9}"/>
                </a:ext>
              </a:extLst>
            </p:cNvPr>
            <p:cNvSpPr/>
            <p:nvPr/>
          </p:nvSpPr>
          <p:spPr>
            <a:xfrm>
              <a:off x="3981625" y="1487575"/>
              <a:ext cx="121125" cy="124850"/>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1111;p61">
              <a:extLst>
                <a:ext uri="{FF2B5EF4-FFF2-40B4-BE49-F238E27FC236}">
                  <a16:creationId xmlns:a16="http://schemas.microsoft.com/office/drawing/2014/main" id="{47826148-2E90-E8F1-58F3-ED62BD83521A}"/>
                </a:ext>
              </a:extLst>
            </p:cNvPr>
            <p:cNvSpPr/>
            <p:nvPr/>
          </p:nvSpPr>
          <p:spPr>
            <a:xfrm>
              <a:off x="3980900" y="1464500"/>
              <a:ext cx="274725" cy="315725"/>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7" name="Google Shape;1112;p61">
              <a:extLst>
                <a:ext uri="{FF2B5EF4-FFF2-40B4-BE49-F238E27FC236}">
                  <a16:creationId xmlns:a16="http://schemas.microsoft.com/office/drawing/2014/main" id="{9FFA2E82-5264-7B6D-A4D7-6710A68C239C}"/>
                </a:ext>
              </a:extLst>
            </p:cNvPr>
            <p:cNvSpPr/>
            <p:nvPr/>
          </p:nvSpPr>
          <p:spPr>
            <a:xfrm>
              <a:off x="3950500" y="1351550"/>
              <a:ext cx="386125" cy="381650"/>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1113;p61">
              <a:extLst>
                <a:ext uri="{FF2B5EF4-FFF2-40B4-BE49-F238E27FC236}">
                  <a16:creationId xmlns:a16="http://schemas.microsoft.com/office/drawing/2014/main" id="{A0F617D7-61EE-59F9-19AA-DDE0CE4CAFF1}"/>
                </a:ext>
              </a:extLst>
            </p:cNvPr>
            <p:cNvSpPr/>
            <p:nvPr/>
          </p:nvSpPr>
          <p:spPr>
            <a:xfrm>
              <a:off x="4055575" y="1669350"/>
              <a:ext cx="55900" cy="16575"/>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1114;p61">
              <a:extLst>
                <a:ext uri="{FF2B5EF4-FFF2-40B4-BE49-F238E27FC236}">
                  <a16:creationId xmlns:a16="http://schemas.microsoft.com/office/drawing/2014/main" id="{5EFC1101-629B-2281-D012-3E9C8A3C0C6D}"/>
                </a:ext>
              </a:extLst>
            </p:cNvPr>
            <p:cNvSpPr/>
            <p:nvPr/>
          </p:nvSpPr>
          <p:spPr>
            <a:xfrm>
              <a:off x="4158975" y="1632575"/>
              <a:ext cx="106775" cy="81675"/>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0" name="Google Shape;1115;p61">
              <a:extLst>
                <a:ext uri="{FF2B5EF4-FFF2-40B4-BE49-F238E27FC236}">
                  <a16:creationId xmlns:a16="http://schemas.microsoft.com/office/drawing/2014/main" id="{AFCB05A6-DE41-4962-605D-50247A4A2A5F}"/>
                </a:ext>
              </a:extLst>
            </p:cNvPr>
            <p:cNvSpPr/>
            <p:nvPr/>
          </p:nvSpPr>
          <p:spPr>
            <a:xfrm>
              <a:off x="3644450" y="2598125"/>
              <a:ext cx="477025" cy="1785475"/>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1116;p61">
              <a:extLst>
                <a:ext uri="{FF2B5EF4-FFF2-40B4-BE49-F238E27FC236}">
                  <a16:creationId xmlns:a16="http://schemas.microsoft.com/office/drawing/2014/main" id="{7CE25E65-A015-2AC8-8C3C-3DF93951B0FF}"/>
                </a:ext>
              </a:extLst>
            </p:cNvPr>
            <p:cNvSpPr/>
            <p:nvPr/>
          </p:nvSpPr>
          <p:spPr>
            <a:xfrm>
              <a:off x="3938825" y="2774925"/>
              <a:ext cx="120100" cy="48955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1117;p61">
              <a:extLst>
                <a:ext uri="{FF2B5EF4-FFF2-40B4-BE49-F238E27FC236}">
                  <a16:creationId xmlns:a16="http://schemas.microsoft.com/office/drawing/2014/main" id="{D56E6711-9EC1-A703-3850-FEB125642737}"/>
                </a:ext>
              </a:extLst>
            </p:cNvPr>
            <p:cNvSpPr/>
            <p:nvPr/>
          </p:nvSpPr>
          <p:spPr>
            <a:xfrm>
              <a:off x="3988850" y="2608975"/>
              <a:ext cx="350275" cy="1768800"/>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1118;p61">
              <a:extLst>
                <a:ext uri="{FF2B5EF4-FFF2-40B4-BE49-F238E27FC236}">
                  <a16:creationId xmlns:a16="http://schemas.microsoft.com/office/drawing/2014/main" id="{88A8F5B3-C765-82E6-7DE3-7000209DE3E7}"/>
                </a:ext>
              </a:extLst>
            </p:cNvPr>
            <p:cNvSpPr/>
            <p:nvPr/>
          </p:nvSpPr>
          <p:spPr>
            <a:xfrm>
              <a:off x="4160650" y="4324375"/>
              <a:ext cx="195150" cy="56725"/>
            </a:xfrm>
            <a:custGeom>
              <a:avLst/>
              <a:gdLst/>
              <a:ahLst/>
              <a:cxnLst/>
              <a:rect l="l" t="t" r="r" b="b"/>
              <a:pathLst>
                <a:path w="7806" h="2269" extrusionOk="0">
                  <a:moveTo>
                    <a:pt x="0" y="0"/>
                  </a:moveTo>
                  <a:lnTo>
                    <a:pt x="400" y="2269"/>
                  </a:lnTo>
                  <a:lnTo>
                    <a:pt x="7472" y="2269"/>
                  </a:lnTo>
                  <a:lnTo>
                    <a:pt x="7806" y="134"/>
                  </a:lnTo>
                  <a:lnTo>
                    <a:pt x="0" y="0"/>
                  </a:ln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1119;p61">
              <a:extLst>
                <a:ext uri="{FF2B5EF4-FFF2-40B4-BE49-F238E27FC236}">
                  <a16:creationId xmlns:a16="http://schemas.microsoft.com/office/drawing/2014/main" id="{FE56B3E0-8762-B738-2EF4-E29821C7ED19}"/>
                </a:ext>
              </a:extLst>
            </p:cNvPr>
            <p:cNvSpPr/>
            <p:nvPr/>
          </p:nvSpPr>
          <p:spPr>
            <a:xfrm>
              <a:off x="3661950" y="4302700"/>
              <a:ext cx="175975" cy="86750"/>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rgbClr val="43434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120;p61">
              <a:extLst>
                <a:ext uri="{FF2B5EF4-FFF2-40B4-BE49-F238E27FC236}">
                  <a16:creationId xmlns:a16="http://schemas.microsoft.com/office/drawing/2014/main" id="{5C61A4BE-DAA1-3CD1-73D1-5BC448F59860}"/>
                </a:ext>
              </a:extLst>
            </p:cNvPr>
            <p:cNvSpPr/>
            <p:nvPr/>
          </p:nvSpPr>
          <p:spPr>
            <a:xfrm>
              <a:off x="4094750" y="1591475"/>
              <a:ext cx="18375" cy="23575"/>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6" name="Google Shape;1121;p61">
              <a:extLst>
                <a:ext uri="{FF2B5EF4-FFF2-40B4-BE49-F238E27FC236}">
                  <a16:creationId xmlns:a16="http://schemas.microsoft.com/office/drawing/2014/main" id="{0A7A7D00-F559-4066-E046-B1D45852B489}"/>
                </a:ext>
              </a:extLst>
            </p:cNvPr>
            <p:cNvSpPr/>
            <p:nvPr/>
          </p:nvSpPr>
          <p:spPr>
            <a:xfrm>
              <a:off x="4023050" y="1572300"/>
              <a:ext cx="17525" cy="23575"/>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7" name="Google Shape;1122;p61">
              <a:extLst>
                <a:ext uri="{FF2B5EF4-FFF2-40B4-BE49-F238E27FC236}">
                  <a16:creationId xmlns:a16="http://schemas.microsoft.com/office/drawing/2014/main" id="{5824A1AD-CDEC-9667-10FE-4F66FC69F3DB}"/>
                </a:ext>
              </a:extLst>
            </p:cNvPr>
            <p:cNvSpPr/>
            <p:nvPr/>
          </p:nvSpPr>
          <p:spPr>
            <a:xfrm>
              <a:off x="4010525" y="1592425"/>
              <a:ext cx="45075" cy="58450"/>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1123;p61">
              <a:extLst>
                <a:ext uri="{FF2B5EF4-FFF2-40B4-BE49-F238E27FC236}">
                  <a16:creationId xmlns:a16="http://schemas.microsoft.com/office/drawing/2014/main" id="{2A302E4E-AB9C-A546-4CB0-09A9C65A434D}"/>
                </a:ext>
              </a:extLst>
            </p:cNvPr>
            <p:cNvSpPr/>
            <p:nvPr/>
          </p:nvSpPr>
          <p:spPr>
            <a:xfrm>
              <a:off x="4105025" y="1555650"/>
              <a:ext cx="33950" cy="28450"/>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1124;p61">
              <a:extLst>
                <a:ext uri="{FF2B5EF4-FFF2-40B4-BE49-F238E27FC236}">
                  <a16:creationId xmlns:a16="http://schemas.microsoft.com/office/drawing/2014/main" id="{A46B31CB-B69B-A8A3-C0E8-94B7F9BFEE7E}"/>
                </a:ext>
              </a:extLst>
            </p:cNvPr>
            <p:cNvSpPr/>
            <p:nvPr/>
          </p:nvSpPr>
          <p:spPr>
            <a:xfrm>
              <a:off x="4004700" y="1528950"/>
              <a:ext cx="37550" cy="20950"/>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1125;p61">
              <a:extLst>
                <a:ext uri="{FF2B5EF4-FFF2-40B4-BE49-F238E27FC236}">
                  <a16:creationId xmlns:a16="http://schemas.microsoft.com/office/drawing/2014/main" id="{9C129FB9-F7AB-C24D-666A-02D3E178794C}"/>
                </a:ext>
              </a:extLst>
            </p:cNvPr>
            <p:cNvSpPr/>
            <p:nvPr/>
          </p:nvSpPr>
          <p:spPr>
            <a:xfrm>
              <a:off x="4182325" y="4472675"/>
              <a:ext cx="43400" cy="21000"/>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126;p61">
              <a:extLst>
                <a:ext uri="{FF2B5EF4-FFF2-40B4-BE49-F238E27FC236}">
                  <a16:creationId xmlns:a16="http://schemas.microsoft.com/office/drawing/2014/main" id="{9CD43CF5-16CB-7042-9847-FB79EC9BC6F1}"/>
                </a:ext>
              </a:extLst>
            </p:cNvPr>
            <p:cNvSpPr/>
            <p:nvPr/>
          </p:nvSpPr>
          <p:spPr>
            <a:xfrm>
              <a:off x="4198175" y="4453625"/>
              <a:ext cx="27550" cy="36725"/>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1127;p61">
              <a:extLst>
                <a:ext uri="{FF2B5EF4-FFF2-40B4-BE49-F238E27FC236}">
                  <a16:creationId xmlns:a16="http://schemas.microsoft.com/office/drawing/2014/main" id="{E7C94D5C-FE55-691A-7039-C4A32090CE1A}"/>
                </a:ext>
              </a:extLst>
            </p:cNvPr>
            <p:cNvSpPr/>
            <p:nvPr/>
          </p:nvSpPr>
          <p:spPr>
            <a:xfrm>
              <a:off x="3639425" y="4442450"/>
              <a:ext cx="50075" cy="25375"/>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1128;p61">
              <a:extLst>
                <a:ext uri="{FF2B5EF4-FFF2-40B4-BE49-F238E27FC236}">
                  <a16:creationId xmlns:a16="http://schemas.microsoft.com/office/drawing/2014/main" id="{864CAF5A-3756-3FD3-383E-5E30CEE34DA5}"/>
                </a:ext>
              </a:extLst>
            </p:cNvPr>
            <p:cNvSpPr/>
            <p:nvPr/>
          </p:nvSpPr>
          <p:spPr>
            <a:xfrm>
              <a:off x="3661125" y="4427625"/>
              <a:ext cx="30050" cy="40200"/>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rgbClr val="26323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1129;p61">
              <a:extLst>
                <a:ext uri="{FF2B5EF4-FFF2-40B4-BE49-F238E27FC236}">
                  <a16:creationId xmlns:a16="http://schemas.microsoft.com/office/drawing/2014/main" id="{D7812A8F-F893-CA89-C046-B4F46DC11C79}"/>
                </a:ext>
              </a:extLst>
            </p:cNvPr>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0D94F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1130;p61">
              <a:extLst>
                <a:ext uri="{FF2B5EF4-FFF2-40B4-BE49-F238E27FC236}">
                  <a16:creationId xmlns:a16="http://schemas.microsoft.com/office/drawing/2014/main" id="{339513A8-6897-AFAE-51EA-3F51CE81564E}"/>
                </a:ext>
              </a:extLst>
            </p:cNvPr>
            <p:cNvSpPr/>
            <p:nvPr/>
          </p:nvSpPr>
          <p:spPr>
            <a:xfrm>
              <a:off x="3395925" y="2262050"/>
              <a:ext cx="826450" cy="867625"/>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1131;p61">
              <a:extLst>
                <a:ext uri="{FF2B5EF4-FFF2-40B4-BE49-F238E27FC236}">
                  <a16:creationId xmlns:a16="http://schemas.microsoft.com/office/drawing/2014/main" id="{9D377948-59A1-D483-3BC7-765980EA8EFE}"/>
                </a:ext>
              </a:extLst>
            </p:cNvPr>
            <p:cNvSpPr/>
            <p:nvPr/>
          </p:nvSpPr>
          <p:spPr>
            <a:xfrm>
              <a:off x="3159100" y="2510575"/>
              <a:ext cx="32550" cy="192650"/>
            </a:xfrm>
            <a:custGeom>
              <a:avLst/>
              <a:gdLst/>
              <a:ahLst/>
              <a:cxnLst/>
              <a:rect l="l" t="t" r="r" b="b"/>
              <a:pathLst>
                <a:path w="1302" h="7706" extrusionOk="0">
                  <a:moveTo>
                    <a:pt x="901" y="0"/>
                  </a:moveTo>
                  <a:cubicBezTo>
                    <a:pt x="200" y="2502"/>
                    <a:pt x="0" y="5137"/>
                    <a:pt x="334" y="7706"/>
                  </a:cubicBezTo>
                  <a:lnTo>
                    <a:pt x="767" y="7673"/>
                  </a:lnTo>
                  <a:cubicBezTo>
                    <a:pt x="434" y="5137"/>
                    <a:pt x="634" y="2569"/>
                    <a:pt x="1301" y="100"/>
                  </a:cubicBezTo>
                  <a:lnTo>
                    <a:pt x="901"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1132;p61">
              <a:extLst>
                <a:ext uri="{FF2B5EF4-FFF2-40B4-BE49-F238E27FC236}">
                  <a16:creationId xmlns:a16="http://schemas.microsoft.com/office/drawing/2014/main" id="{F85609D3-D8B0-E7BB-F835-C0FFFD57D177}"/>
                </a:ext>
              </a:extLst>
            </p:cNvPr>
            <p:cNvSpPr/>
            <p:nvPr/>
          </p:nvSpPr>
          <p:spPr>
            <a:xfrm>
              <a:off x="3176600" y="2754075"/>
              <a:ext cx="32550" cy="75075"/>
            </a:xfrm>
            <a:custGeom>
              <a:avLst/>
              <a:gdLst/>
              <a:ahLst/>
              <a:cxnLst/>
              <a:rect l="l" t="t" r="r" b="b"/>
              <a:pathLst>
                <a:path w="1302" h="3003" extrusionOk="0">
                  <a:moveTo>
                    <a:pt x="401" y="1"/>
                  </a:moveTo>
                  <a:lnTo>
                    <a:pt x="1" y="67"/>
                  </a:lnTo>
                  <a:cubicBezTo>
                    <a:pt x="201" y="1068"/>
                    <a:pt x="501" y="2035"/>
                    <a:pt x="901" y="3003"/>
                  </a:cubicBezTo>
                  <a:lnTo>
                    <a:pt x="1302" y="2836"/>
                  </a:lnTo>
                  <a:cubicBezTo>
                    <a:pt x="935" y="1902"/>
                    <a:pt x="635" y="968"/>
                    <a:pt x="4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1133;p61">
              <a:extLst>
                <a:ext uri="{FF2B5EF4-FFF2-40B4-BE49-F238E27FC236}">
                  <a16:creationId xmlns:a16="http://schemas.microsoft.com/office/drawing/2014/main" id="{3619319E-F6F0-1FE1-14A3-1126882BBDF8}"/>
                </a:ext>
              </a:extLst>
            </p:cNvPr>
            <p:cNvSpPr/>
            <p:nvPr/>
          </p:nvSpPr>
          <p:spPr>
            <a:xfrm>
              <a:off x="3157425" y="2174125"/>
              <a:ext cx="1023250" cy="938150"/>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rgbClr val="FFD96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1134;p61">
              <a:extLst>
                <a:ext uri="{FF2B5EF4-FFF2-40B4-BE49-F238E27FC236}">
                  <a16:creationId xmlns:a16="http://schemas.microsoft.com/office/drawing/2014/main" id="{B54FA81D-DC46-3186-89C5-B90ED80A4DD6}"/>
                </a:ext>
              </a:extLst>
            </p:cNvPr>
            <p:cNvSpPr/>
            <p:nvPr/>
          </p:nvSpPr>
          <p:spPr>
            <a:xfrm>
              <a:off x="3465150" y="2426350"/>
              <a:ext cx="398650" cy="444500"/>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1135;p61">
              <a:extLst>
                <a:ext uri="{FF2B5EF4-FFF2-40B4-BE49-F238E27FC236}">
                  <a16:creationId xmlns:a16="http://schemas.microsoft.com/office/drawing/2014/main" id="{84424EA2-8537-4BBD-B2A9-339AAB8766C0}"/>
                </a:ext>
              </a:extLst>
            </p:cNvPr>
            <p:cNvSpPr/>
            <p:nvPr/>
          </p:nvSpPr>
          <p:spPr>
            <a:xfrm>
              <a:off x="3246650" y="2261875"/>
              <a:ext cx="802275" cy="468050"/>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rgbClr val="F1C23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1136;p61">
              <a:extLst>
                <a:ext uri="{FF2B5EF4-FFF2-40B4-BE49-F238E27FC236}">
                  <a16:creationId xmlns:a16="http://schemas.microsoft.com/office/drawing/2014/main" id="{74A19A35-28EE-4795-2B88-553CD820966C}"/>
                </a:ext>
              </a:extLst>
            </p:cNvPr>
            <p:cNvSpPr/>
            <p:nvPr/>
          </p:nvSpPr>
          <p:spPr>
            <a:xfrm>
              <a:off x="4218175" y="1964350"/>
              <a:ext cx="312750" cy="621300"/>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137;p61">
              <a:extLst>
                <a:ext uri="{FF2B5EF4-FFF2-40B4-BE49-F238E27FC236}">
                  <a16:creationId xmlns:a16="http://schemas.microsoft.com/office/drawing/2014/main" id="{86C08127-2650-746C-A7FD-EC4FD73B70CB}"/>
                </a:ext>
              </a:extLst>
            </p:cNvPr>
            <p:cNvSpPr/>
            <p:nvPr/>
          </p:nvSpPr>
          <p:spPr>
            <a:xfrm>
              <a:off x="4195100" y="1916200"/>
              <a:ext cx="295800" cy="337550"/>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138;p61">
              <a:extLst>
                <a:ext uri="{FF2B5EF4-FFF2-40B4-BE49-F238E27FC236}">
                  <a16:creationId xmlns:a16="http://schemas.microsoft.com/office/drawing/2014/main" id="{C9092F5C-60FA-25EE-20A7-E2E3F3D4916E}"/>
                </a:ext>
              </a:extLst>
            </p:cNvPr>
            <p:cNvSpPr/>
            <p:nvPr/>
          </p:nvSpPr>
          <p:spPr>
            <a:xfrm>
              <a:off x="4153975" y="2526425"/>
              <a:ext cx="122600" cy="9925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1139;p61">
              <a:extLst>
                <a:ext uri="{FF2B5EF4-FFF2-40B4-BE49-F238E27FC236}">
                  <a16:creationId xmlns:a16="http://schemas.microsoft.com/office/drawing/2014/main" id="{3BD3F3C6-C4CA-624C-8A06-2408E2A8E3A3}"/>
                </a:ext>
              </a:extLst>
            </p:cNvPr>
            <p:cNvSpPr/>
            <p:nvPr/>
          </p:nvSpPr>
          <p:spPr>
            <a:xfrm>
              <a:off x="4104775" y="2535600"/>
              <a:ext cx="103425" cy="120100"/>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5068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p:tgtEl>
                                          <p:spTgt spid="13"/>
                                        </p:tgtEl>
                                        <p:attrNameLst>
                                          <p:attrName>ppt_w</p:attrName>
                                        </p:attrNameLst>
                                      </p:cBhvr>
                                      <p:tavLst>
                                        <p:tav tm="0">
                                          <p:val>
                                            <p:strVal val="0"/>
                                          </p:val>
                                        </p:tav>
                                        <p:tav tm="100000">
                                          <p:val>
                                            <p:strVal val="#ppt_w"/>
                                          </p:val>
                                        </p:tav>
                                      </p:tavLst>
                                    </p:anim>
                                    <p:anim calcmode="lin" valueType="num">
                                      <p:cBhvr additive="base">
                                        <p:cTn id="8" dur="1000"/>
                                        <p:tgtEl>
                                          <p:spTgt spid="1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Features of Our Application</a:t>
            </a:r>
          </a:p>
        </p:txBody>
      </p:sp>
      <p:sp>
        <p:nvSpPr>
          <p:cNvPr id="3" name="Content Placeholder 2">
            <a:extLst>
              <a:ext uri="{FF2B5EF4-FFF2-40B4-BE49-F238E27FC236}">
                <a16:creationId xmlns:a16="http://schemas.microsoft.com/office/drawing/2014/main" id="{A21CCEE7-6F13-4034-B0B9-9AFB2749FAF4}"/>
              </a:ext>
            </a:extLst>
          </p:cNvPr>
          <p:cNvSpPr>
            <a:spLocks noGrp="1"/>
          </p:cNvSpPr>
          <p:nvPr>
            <p:ph type="body" sz="quarter" idx="43"/>
          </p:nvPr>
        </p:nvSpPr>
        <p:spPr/>
        <p:txBody>
          <a:bodyPr/>
          <a:lstStyle/>
          <a:p>
            <a:pPr marL="0" indent="0">
              <a:buNone/>
            </a:pPr>
            <a:r>
              <a:rPr lang="en-US" dirty="0"/>
              <a:t>     </a:t>
            </a:r>
            <a:r>
              <a:rPr lang="en-US" b="1" dirty="0"/>
              <a:t>For Investors</a:t>
            </a:r>
          </a:p>
          <a:p>
            <a:pPr marL="0" indent="0">
              <a:buNone/>
            </a:pPr>
            <a:endParaRPr lang="en-US" b="1" dirty="0"/>
          </a:p>
          <a:p>
            <a:pPr lvl="1"/>
            <a:r>
              <a:rPr lang="en-US" dirty="0"/>
              <a:t>Easy Registration &amp; Login</a:t>
            </a:r>
          </a:p>
          <a:p>
            <a:pPr marL="548957" marR="0" lvl="2" indent="0" algn="l" defTabSz="914400" rtl="0" eaLnBrk="1" fontAlgn="auto" latinLnBrk="0" hangingPunct="1">
              <a:lnSpc>
                <a:spcPct val="95000"/>
              </a:lnSpc>
              <a:spcBef>
                <a:spcPts val="400"/>
              </a:spcBef>
              <a:spcAft>
                <a:spcPts val="0"/>
              </a:spcAft>
              <a:buClrTx/>
              <a:buSzPct val="100000"/>
              <a:buNone/>
              <a:tabLst/>
              <a:defRPr/>
            </a:pPr>
            <a:r>
              <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rPr>
              <a:t>Streamlined onboarding with secure access.</a:t>
            </a:r>
            <a:endParaRPr lang="en-US" dirty="0"/>
          </a:p>
          <a:p>
            <a:pPr lvl="1"/>
            <a:r>
              <a:rPr lang="en-US" dirty="0"/>
              <a:t>Intuitive Fund Exploration</a:t>
            </a: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rPr>
              <a:t>Discover and analyze diverse mutual funds with there returns.</a:t>
            </a:r>
            <a:endParaRPr lang="en-US" dirty="0"/>
          </a:p>
          <a:p>
            <a:pPr lvl="1"/>
            <a:r>
              <a:rPr lang="en-US" dirty="0"/>
              <a:t>Transactions at the backend</a:t>
            </a: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rPr>
              <a:t>Buy/sell with ease and instant confirmations.</a:t>
            </a:r>
            <a:endParaRPr lang="en-US" dirty="0"/>
          </a:p>
          <a:p>
            <a:pPr lvl="1"/>
            <a:r>
              <a:rPr lang="en-US" dirty="0"/>
              <a:t>Insightful Portfolio Dashboard</a:t>
            </a: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rPr>
              <a:t>Real-time tracking and graphical insights.</a:t>
            </a:r>
            <a:endParaRPr lang="en-US" dirty="0"/>
          </a:p>
          <a:p>
            <a:pPr marL="365760" lvl="1" indent="0">
              <a:buNone/>
            </a:pPr>
            <a:endParaRPr lang="en-US" dirty="0"/>
          </a:p>
        </p:txBody>
      </p:sp>
      <p:sp>
        <p:nvSpPr>
          <p:cNvPr id="4" name="Content Placeholder 3">
            <a:extLst>
              <a:ext uri="{FF2B5EF4-FFF2-40B4-BE49-F238E27FC236}">
                <a16:creationId xmlns:a16="http://schemas.microsoft.com/office/drawing/2014/main" id="{61694259-EA21-41A9-9811-4298B76017AB}"/>
              </a:ext>
            </a:extLst>
          </p:cNvPr>
          <p:cNvSpPr>
            <a:spLocks noGrp="1"/>
          </p:cNvSpPr>
          <p:nvPr>
            <p:ph type="body" sz="quarter" idx="48"/>
          </p:nvPr>
        </p:nvSpPr>
        <p:spPr/>
        <p:txBody>
          <a:bodyPr/>
          <a:lstStyle/>
          <a:p>
            <a:pPr marL="0" indent="0">
              <a:buNone/>
            </a:pPr>
            <a:r>
              <a:rPr lang="en-US" b="1" dirty="0"/>
              <a:t>     For Manager</a:t>
            </a:r>
          </a:p>
          <a:p>
            <a:pPr marL="0" indent="0">
              <a:buNone/>
            </a:pPr>
            <a:endParaRPr lang="en-US" b="1" dirty="0"/>
          </a:p>
          <a:p>
            <a:pPr lvl="1"/>
            <a:r>
              <a:rPr lang="en-US" dirty="0"/>
              <a:t>Secure Login</a:t>
            </a:r>
            <a:endParaRPr lang="en-US" dirty="0">
              <a:solidFill>
                <a:srgbClr val="312D2A"/>
              </a:solidFill>
              <a:latin typeface="Oracle Sans Tab Light" panose="020B0403020204020204"/>
            </a:endParaRP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rPr>
              <a:t>Streamlined onboarding with secure access.</a:t>
            </a:r>
            <a:endParaRPr lang="en-US" dirty="0"/>
          </a:p>
          <a:p>
            <a:pPr lvl="1"/>
            <a:r>
              <a:rPr lang="en-US" dirty="0"/>
              <a:t>Efficient Fund Management</a:t>
            </a: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rPr>
              <a:t>Easily update fund details for accuracy.</a:t>
            </a:r>
          </a:p>
          <a:p>
            <a:pPr lvl="1"/>
            <a:r>
              <a:rPr lang="en-US" dirty="0"/>
              <a:t>Create Fund</a:t>
            </a: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rPr>
              <a:t>Can create funds by selecting the shares and their weightage.</a:t>
            </a:r>
          </a:p>
          <a:p>
            <a:pPr lvl="1"/>
            <a:r>
              <a:rPr lang="en-US" dirty="0"/>
              <a:t>Customizable Parameters</a:t>
            </a: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rPr>
              <a:t>Set expense ratio, entry load, and exit load.</a:t>
            </a: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endPar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endParaRP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endPar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endParaRP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endParaRPr kumimoji="0" lang="en-US" sz="1600" b="0" i="0" u="none" strike="noStrike" kern="1200" cap="none" spc="0" normalizeH="0" baseline="0" noProof="0" dirty="0">
              <a:ln>
                <a:noFill/>
              </a:ln>
              <a:solidFill>
                <a:srgbClr val="312D2A"/>
              </a:solidFill>
              <a:effectLst/>
              <a:uLnTx/>
              <a:uFillTx/>
              <a:latin typeface="Oracle Sans Tab Light" panose="020B0403020204020204"/>
              <a:ea typeface="+mn-ea"/>
              <a:cs typeface="Oracle Sans Tab Light" panose="020B0403020204020204"/>
            </a:endParaRPr>
          </a:p>
          <a:p>
            <a:pPr marL="548957" marR="0" lvl="2" indent="0" algn="l" defTabSz="914400" rtl="0" eaLnBrk="1" fontAlgn="auto" latinLnBrk="0" hangingPunct="1">
              <a:lnSpc>
                <a:spcPct val="95000"/>
              </a:lnSpc>
              <a:spcBef>
                <a:spcPts val="400"/>
              </a:spcBef>
              <a:spcAft>
                <a:spcPts val="0"/>
              </a:spcAft>
              <a:buClrTx/>
              <a:buSzPct val="100000"/>
              <a:buFont typeface="Arial" panose="020B0604020202020204" pitchFamily="34" charset="0"/>
              <a:buNone/>
              <a:tabLst/>
              <a:defRPr/>
            </a:pPr>
            <a:endParaRPr lang="en-US" dirty="0">
              <a:solidFill>
                <a:prstClr val="black"/>
              </a:solidFill>
            </a:endParaRPr>
          </a:p>
        </p:txBody>
      </p:sp>
      <p:sp>
        <p:nvSpPr>
          <p:cNvPr id="5" name="Slide Number Placeholder 4">
            <a:extLst>
              <a:ext uri="{FF2B5EF4-FFF2-40B4-BE49-F238E27FC236}">
                <a16:creationId xmlns:a16="http://schemas.microsoft.com/office/drawing/2014/main" id="{F62CE91A-86D9-495B-8957-BE671F2FF739}"/>
              </a:ext>
            </a:extLst>
          </p:cNvPr>
          <p:cNvSpPr>
            <a:spLocks noGrp="1"/>
          </p:cNvSpPr>
          <p:nvPr>
            <p:ph type="sldNum" sz="quarter" idx="47"/>
          </p:nvPr>
        </p:nvSpPr>
        <p:spPr/>
        <p:txBody>
          <a:bodyPr/>
          <a:lstStyle/>
          <a:p>
            <a:fld id="{345D60D9-5372-5F40-9443-0F9AE5BDC3C8}" type="slidenum">
              <a:rPr lang="en-US" smtClean="0"/>
              <a:pPr/>
              <a:t>3</a:t>
            </a:fld>
            <a:endParaRPr lang="en-US" dirty="0"/>
          </a:p>
        </p:txBody>
      </p:sp>
      <p:sp>
        <p:nvSpPr>
          <p:cNvPr id="12" name="Rectangle 11">
            <a:extLst>
              <a:ext uri="{FF2B5EF4-FFF2-40B4-BE49-F238E27FC236}">
                <a16:creationId xmlns:a16="http://schemas.microsoft.com/office/drawing/2014/main" id="{FB0E7C0A-8DF1-E26C-54DD-5E5C57F0061A}"/>
              </a:ext>
            </a:extLst>
          </p:cNvPr>
          <p:cNvSpPr/>
          <p:nvPr/>
        </p:nvSpPr>
        <p:spPr>
          <a:xfrm>
            <a:off x="768875" y="1275955"/>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82" name="Picture 81">
            <a:extLst>
              <a:ext uri="{FF2B5EF4-FFF2-40B4-BE49-F238E27FC236}">
                <a16:creationId xmlns:a16="http://schemas.microsoft.com/office/drawing/2014/main" id="{CE26AB0F-4C22-0E90-CA46-A69D0133C4D3}"/>
              </a:ext>
            </a:extLst>
          </p:cNvPr>
          <p:cNvPicPr>
            <a:picLocks noChangeAspect="1"/>
          </p:cNvPicPr>
          <p:nvPr/>
        </p:nvPicPr>
        <p:blipFill>
          <a:blip r:embed="rId2"/>
          <a:stretch>
            <a:fillRect/>
          </a:stretch>
        </p:blipFill>
        <p:spPr>
          <a:xfrm>
            <a:off x="5231904" y="3846362"/>
            <a:ext cx="1348480" cy="2704622"/>
          </a:xfrm>
          <a:prstGeom prst="rect">
            <a:avLst/>
          </a:prstGeom>
        </p:spPr>
      </p:pic>
    </p:spTree>
    <p:extLst>
      <p:ext uri="{BB962C8B-B14F-4D97-AF65-F5344CB8AC3E}">
        <p14:creationId xmlns:p14="http://schemas.microsoft.com/office/powerpoint/2010/main" val="17646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A59297-6D64-4F48-8D5E-E860EFCBDC16}"/>
              </a:ext>
            </a:extLst>
          </p:cNvPr>
          <p:cNvSpPr>
            <a:spLocks noGrp="1"/>
          </p:cNvSpPr>
          <p:nvPr>
            <p:ph type="sldNum" sz="quarter" idx="16"/>
          </p:nvPr>
        </p:nvSpPr>
        <p:spPr/>
        <p:txBody>
          <a:bodyPr/>
          <a:lstStyle/>
          <a:p>
            <a:fld id="{345D60D9-5372-5F40-9443-0F9AE5BDC3C8}" type="slidenum">
              <a:rPr lang="en-US" smtClean="0"/>
              <a:pPr/>
              <a:t>4</a:t>
            </a:fld>
            <a:endParaRPr lang="en-US" dirty="0"/>
          </a:p>
        </p:txBody>
      </p:sp>
      <p:sp>
        <p:nvSpPr>
          <p:cNvPr id="8" name="Title 1">
            <a:extLst>
              <a:ext uri="{FF2B5EF4-FFF2-40B4-BE49-F238E27FC236}">
                <a16:creationId xmlns:a16="http://schemas.microsoft.com/office/drawing/2014/main" id="{522B6819-EC50-0B5E-304E-1BD00FE82DE6}"/>
              </a:ext>
            </a:extLst>
          </p:cNvPr>
          <p:cNvSpPr>
            <a:spLocks noGrp="1"/>
          </p:cNvSpPr>
          <p:nvPr>
            <p:ph type="title"/>
          </p:nvPr>
        </p:nvSpPr>
        <p:spPr>
          <a:xfrm>
            <a:off x="768875" y="182403"/>
            <a:ext cx="10671048" cy="822960"/>
          </a:xfrm>
        </p:spPr>
        <p:txBody>
          <a:bodyPr/>
          <a:lstStyle/>
          <a:p>
            <a:r>
              <a:rPr lang="en-US" dirty="0"/>
              <a:t>Tech Stack </a:t>
            </a:r>
          </a:p>
        </p:txBody>
      </p:sp>
      <p:sp>
        <p:nvSpPr>
          <p:cNvPr id="9" name="Content Placeholder 2">
            <a:extLst>
              <a:ext uri="{FF2B5EF4-FFF2-40B4-BE49-F238E27FC236}">
                <a16:creationId xmlns:a16="http://schemas.microsoft.com/office/drawing/2014/main" id="{EB63ABB2-B82D-C67A-4DAB-32BC9665A7B6}"/>
              </a:ext>
            </a:extLst>
          </p:cNvPr>
          <p:cNvSpPr txBox="1">
            <a:spLocks/>
          </p:cNvSpPr>
          <p:nvPr/>
        </p:nvSpPr>
        <p:spPr>
          <a:xfrm>
            <a:off x="762000" y="1609724"/>
            <a:ext cx="10687050" cy="4505325"/>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a:t>Spring Boot</a:t>
            </a:r>
          </a:p>
          <a:p>
            <a:pPr lvl="1"/>
            <a:r>
              <a:rPr lang="en-US"/>
              <a:t>Rapid development, microservices integration, robust security.</a:t>
            </a:r>
          </a:p>
          <a:p>
            <a:pPr lvl="1" indent="0">
              <a:buFont typeface="Arial" panose="020B0604020202020204" pitchFamily="34" charset="0"/>
              <a:buNone/>
            </a:pPr>
            <a:endParaRPr lang="en-US"/>
          </a:p>
          <a:p>
            <a:pPr>
              <a:buFont typeface="Courier New" panose="02070309020205020404" pitchFamily="49" charset="0"/>
              <a:buChar char="o"/>
            </a:pPr>
            <a:r>
              <a:rPr lang="en-US"/>
              <a:t>Microservices Architecture</a:t>
            </a:r>
          </a:p>
          <a:p>
            <a:pPr lvl="1"/>
            <a:r>
              <a:rPr lang="en-US"/>
              <a:t>Service discovery, API gateway &amp; containerization.</a:t>
            </a:r>
          </a:p>
          <a:p>
            <a:pPr lvl="1" indent="0">
              <a:buFont typeface="Arial" panose="020B0604020202020204" pitchFamily="34" charset="0"/>
              <a:buNone/>
            </a:pPr>
            <a:endParaRPr lang="en-US"/>
          </a:p>
          <a:p>
            <a:pPr>
              <a:buFont typeface="Courier New" panose="02070309020205020404" pitchFamily="49" charset="0"/>
              <a:buChar char="o"/>
            </a:pPr>
            <a:r>
              <a:rPr lang="en-US"/>
              <a:t>Frontend with HTML, CSS, JS &amp; Bootstrap</a:t>
            </a:r>
          </a:p>
          <a:p>
            <a:pPr lvl="1"/>
            <a:r>
              <a:rPr lang="en-US"/>
              <a:t>User-centric design, consistent branding, easy backend integration.</a:t>
            </a:r>
          </a:p>
          <a:p>
            <a:pPr lvl="1" indent="0">
              <a:buFont typeface="Arial" panose="020B0604020202020204" pitchFamily="34" charset="0"/>
              <a:buNone/>
            </a:pPr>
            <a:endParaRPr lang="en-US"/>
          </a:p>
          <a:p>
            <a:pPr>
              <a:buFont typeface="Courier New" panose="02070309020205020404" pitchFamily="49" charset="0"/>
              <a:buChar char="o"/>
            </a:pPr>
            <a:r>
              <a:rPr lang="en-US"/>
              <a:t>Oracle Database</a:t>
            </a:r>
          </a:p>
          <a:p>
            <a:pPr lvl="1"/>
            <a:r>
              <a:rPr lang="en-US"/>
              <a:t>Data storage &amp; retrieval, complex relationship management, data integrity.</a:t>
            </a:r>
            <a:endParaRPr lang="en-US" dirty="0"/>
          </a:p>
        </p:txBody>
      </p:sp>
      <p:sp>
        <p:nvSpPr>
          <p:cNvPr id="12" name="Rectangle 11">
            <a:extLst>
              <a:ext uri="{FF2B5EF4-FFF2-40B4-BE49-F238E27FC236}">
                <a16:creationId xmlns:a16="http://schemas.microsoft.com/office/drawing/2014/main" id="{EAA5FEA8-FCE5-5634-89A7-AD6AEECDAA88}"/>
              </a:ext>
            </a:extLst>
          </p:cNvPr>
          <p:cNvSpPr/>
          <p:nvPr/>
        </p:nvSpPr>
        <p:spPr>
          <a:xfrm>
            <a:off x="768875" y="1275955"/>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95" name="Picture 94">
            <a:extLst>
              <a:ext uri="{FF2B5EF4-FFF2-40B4-BE49-F238E27FC236}">
                <a16:creationId xmlns:a16="http://schemas.microsoft.com/office/drawing/2014/main" id="{89826F9C-ABBC-4EA0-4960-5DD72289D5B4}"/>
              </a:ext>
            </a:extLst>
          </p:cNvPr>
          <p:cNvPicPr>
            <a:picLocks noChangeAspect="1"/>
          </p:cNvPicPr>
          <p:nvPr/>
        </p:nvPicPr>
        <p:blipFill>
          <a:blip r:embed="rId2"/>
          <a:stretch>
            <a:fillRect/>
          </a:stretch>
        </p:blipFill>
        <p:spPr>
          <a:xfrm>
            <a:off x="8074811" y="1124744"/>
            <a:ext cx="3403533" cy="3617929"/>
          </a:xfrm>
          <a:prstGeom prst="rect">
            <a:avLst/>
          </a:prstGeom>
        </p:spPr>
      </p:pic>
    </p:spTree>
    <p:extLst>
      <p:ext uri="{BB962C8B-B14F-4D97-AF65-F5344CB8AC3E}">
        <p14:creationId xmlns:p14="http://schemas.microsoft.com/office/powerpoint/2010/main" val="15525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8E7B-0CE0-A947-AE77-E693B4E1881B}"/>
              </a:ext>
            </a:extLst>
          </p:cNvPr>
          <p:cNvSpPr>
            <a:spLocks noGrp="1"/>
          </p:cNvSpPr>
          <p:nvPr>
            <p:ph type="title"/>
          </p:nvPr>
        </p:nvSpPr>
        <p:spPr>
          <a:xfrm>
            <a:off x="768875" y="106203"/>
            <a:ext cx="10671048" cy="822960"/>
          </a:xfrm>
        </p:spPr>
        <p:txBody>
          <a:bodyPr/>
          <a:lstStyle/>
          <a:p>
            <a:r>
              <a:rPr lang="en-US" dirty="0"/>
              <a:t>Application Workflow</a:t>
            </a:r>
          </a:p>
        </p:txBody>
      </p:sp>
      <p:sp>
        <p:nvSpPr>
          <p:cNvPr id="5" name="Slide Number Placeholder 4">
            <a:extLst>
              <a:ext uri="{FF2B5EF4-FFF2-40B4-BE49-F238E27FC236}">
                <a16:creationId xmlns:a16="http://schemas.microsoft.com/office/drawing/2014/main" id="{329118B7-D84B-4244-B923-BFB8F4CB7D4D}"/>
              </a:ext>
            </a:extLst>
          </p:cNvPr>
          <p:cNvSpPr>
            <a:spLocks noGrp="1"/>
          </p:cNvSpPr>
          <p:nvPr>
            <p:ph type="sldNum" sz="quarter" idx="12"/>
          </p:nvPr>
        </p:nvSpPr>
        <p:spPr/>
        <p:txBody>
          <a:bodyPr/>
          <a:lstStyle/>
          <a:p>
            <a:fld id="{345D60D9-5372-5F40-9443-0F9AE5BDC3C8}" type="slidenum">
              <a:rPr lang="en-US" smtClean="0"/>
              <a:pPr/>
              <a:t>5</a:t>
            </a:fld>
            <a:endParaRPr lang="en-US" dirty="0"/>
          </a:p>
        </p:txBody>
      </p:sp>
      <p:grpSp>
        <p:nvGrpSpPr>
          <p:cNvPr id="6" name="Group 5">
            <a:extLst>
              <a:ext uri="{FF2B5EF4-FFF2-40B4-BE49-F238E27FC236}">
                <a16:creationId xmlns:a16="http://schemas.microsoft.com/office/drawing/2014/main" id="{8A7663C3-452C-F043-BA09-B82FC7B2EF6F}"/>
              </a:ext>
            </a:extLst>
          </p:cNvPr>
          <p:cNvGrpSpPr/>
          <p:nvPr/>
        </p:nvGrpSpPr>
        <p:grpSpPr>
          <a:xfrm>
            <a:off x="5121750" y="1898142"/>
            <a:ext cx="1930833" cy="4085817"/>
            <a:chOff x="5130584" y="1898142"/>
            <a:chExt cx="1930833" cy="4085817"/>
          </a:xfrm>
        </p:grpSpPr>
        <p:sp>
          <p:nvSpPr>
            <p:cNvPr id="7" name="Rectangle 6">
              <a:extLst>
                <a:ext uri="{FF2B5EF4-FFF2-40B4-BE49-F238E27FC236}">
                  <a16:creationId xmlns:a16="http://schemas.microsoft.com/office/drawing/2014/main" id="{8F5A2CB6-D1CF-C64D-9B73-E8D793F9C1DD}"/>
                </a:ext>
              </a:extLst>
            </p:cNvPr>
            <p:cNvSpPr/>
            <p:nvPr/>
          </p:nvSpPr>
          <p:spPr>
            <a:xfrm>
              <a:off x="5130584" y="1898142"/>
              <a:ext cx="1930833" cy="40858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8" name="TextBox 7">
              <a:extLst>
                <a:ext uri="{FF2B5EF4-FFF2-40B4-BE49-F238E27FC236}">
                  <a16:creationId xmlns:a16="http://schemas.microsoft.com/office/drawing/2014/main" id="{F9348C0A-22C6-A442-9CB7-15D401BBF354}"/>
                </a:ext>
              </a:extLst>
            </p:cNvPr>
            <p:cNvSpPr txBox="1"/>
            <p:nvPr/>
          </p:nvSpPr>
          <p:spPr>
            <a:xfrm>
              <a:off x="5349480" y="2404912"/>
              <a:ext cx="657552"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3</a:t>
              </a:r>
            </a:p>
          </p:txBody>
        </p:sp>
        <p:sp>
          <p:nvSpPr>
            <p:cNvPr id="9" name="TextBox 8">
              <a:extLst>
                <a:ext uri="{FF2B5EF4-FFF2-40B4-BE49-F238E27FC236}">
                  <a16:creationId xmlns:a16="http://schemas.microsoft.com/office/drawing/2014/main" id="{1229FDA4-218E-6B4A-A62D-0C9EC43C38CC}"/>
                </a:ext>
              </a:extLst>
            </p:cNvPr>
            <p:cNvSpPr txBox="1"/>
            <p:nvPr/>
          </p:nvSpPr>
          <p:spPr>
            <a:xfrm>
              <a:off x="5349480" y="3727026"/>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10" name="Subtitle 2">
              <a:extLst>
                <a:ext uri="{FF2B5EF4-FFF2-40B4-BE49-F238E27FC236}">
                  <a16:creationId xmlns:a16="http://schemas.microsoft.com/office/drawing/2014/main" id="{8CDA2307-0A48-D942-A0F3-941F3F04D49B}"/>
                </a:ext>
              </a:extLst>
            </p:cNvPr>
            <p:cNvSpPr txBox="1">
              <a:spLocks/>
            </p:cNvSpPr>
            <p:nvPr/>
          </p:nvSpPr>
          <p:spPr>
            <a:xfrm>
              <a:off x="5349479" y="3555240"/>
              <a:ext cx="1493041" cy="218739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rPr>
                <a:t>Setting Parameters</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The manager can set the entry load, exit load, expense ratio and the NAV is calculated at the backend.</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grpSp>
        <p:nvGrpSpPr>
          <p:cNvPr id="11" name="Group 10">
            <a:extLst>
              <a:ext uri="{FF2B5EF4-FFF2-40B4-BE49-F238E27FC236}">
                <a16:creationId xmlns:a16="http://schemas.microsoft.com/office/drawing/2014/main" id="{0FFE2A97-E860-6F43-8A8B-029F941F17C1}"/>
              </a:ext>
            </a:extLst>
          </p:cNvPr>
          <p:cNvGrpSpPr/>
          <p:nvPr/>
        </p:nvGrpSpPr>
        <p:grpSpPr>
          <a:xfrm>
            <a:off x="3110456" y="1898142"/>
            <a:ext cx="1930833" cy="4085817"/>
            <a:chOff x="2946292" y="1898142"/>
            <a:chExt cx="1930833" cy="4085817"/>
          </a:xfrm>
        </p:grpSpPr>
        <p:sp>
          <p:nvSpPr>
            <p:cNvPr id="12" name="Rectangle 11">
              <a:extLst>
                <a:ext uri="{FF2B5EF4-FFF2-40B4-BE49-F238E27FC236}">
                  <a16:creationId xmlns:a16="http://schemas.microsoft.com/office/drawing/2014/main" id="{B2729036-D0C5-B946-BE4B-5C954B9610A9}"/>
                </a:ext>
              </a:extLst>
            </p:cNvPr>
            <p:cNvSpPr/>
            <p:nvPr/>
          </p:nvSpPr>
          <p:spPr>
            <a:xfrm>
              <a:off x="2946292" y="1898142"/>
              <a:ext cx="1930833" cy="4085817"/>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3" name="TextBox 12">
              <a:extLst>
                <a:ext uri="{FF2B5EF4-FFF2-40B4-BE49-F238E27FC236}">
                  <a16:creationId xmlns:a16="http://schemas.microsoft.com/office/drawing/2014/main" id="{81CF1988-9B56-7149-9947-EFFB2AF2C1A2}"/>
                </a:ext>
              </a:extLst>
            </p:cNvPr>
            <p:cNvSpPr txBox="1"/>
            <p:nvPr/>
          </p:nvSpPr>
          <p:spPr>
            <a:xfrm>
              <a:off x="3165188" y="2405551"/>
              <a:ext cx="649537"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2</a:t>
              </a:r>
            </a:p>
          </p:txBody>
        </p:sp>
        <p:sp>
          <p:nvSpPr>
            <p:cNvPr id="14" name="TextBox 13">
              <a:extLst>
                <a:ext uri="{FF2B5EF4-FFF2-40B4-BE49-F238E27FC236}">
                  <a16:creationId xmlns:a16="http://schemas.microsoft.com/office/drawing/2014/main" id="{B9871D7F-3EE8-CC4E-94B1-CCE81D66E757}"/>
                </a:ext>
              </a:extLst>
            </p:cNvPr>
            <p:cNvSpPr txBox="1"/>
            <p:nvPr/>
          </p:nvSpPr>
          <p:spPr>
            <a:xfrm>
              <a:off x="3165188" y="3727026"/>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15" name="Subtitle 2">
              <a:extLst>
                <a:ext uri="{FF2B5EF4-FFF2-40B4-BE49-F238E27FC236}">
                  <a16:creationId xmlns:a16="http://schemas.microsoft.com/office/drawing/2014/main" id="{0B95C908-BAF3-7E4B-89CB-DCDAEBAEF42E}"/>
                </a:ext>
              </a:extLst>
            </p:cNvPr>
            <p:cNvSpPr txBox="1">
              <a:spLocks/>
            </p:cNvSpPr>
            <p:nvPr/>
          </p:nvSpPr>
          <p:spPr>
            <a:xfrm>
              <a:off x="3165187" y="3565896"/>
              <a:ext cx="1493041" cy="195656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rPr>
                <a:t>Manager Dashboard</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Here we enter the manager dashboard wo can create and manage the mutual funds.</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grpSp>
        <p:nvGrpSpPr>
          <p:cNvPr id="16" name="Group 15">
            <a:extLst>
              <a:ext uri="{FF2B5EF4-FFF2-40B4-BE49-F238E27FC236}">
                <a16:creationId xmlns:a16="http://schemas.microsoft.com/office/drawing/2014/main" id="{CA327956-BCE1-984D-B72D-C5C485192EC3}"/>
              </a:ext>
            </a:extLst>
          </p:cNvPr>
          <p:cNvGrpSpPr/>
          <p:nvPr/>
        </p:nvGrpSpPr>
        <p:grpSpPr>
          <a:xfrm>
            <a:off x="9144341" y="1898142"/>
            <a:ext cx="1930833" cy="4085817"/>
            <a:chOff x="9499167" y="1898142"/>
            <a:chExt cx="1930833" cy="4085817"/>
          </a:xfrm>
        </p:grpSpPr>
        <p:sp>
          <p:nvSpPr>
            <p:cNvPr id="17" name="Rectangle 16">
              <a:extLst>
                <a:ext uri="{FF2B5EF4-FFF2-40B4-BE49-F238E27FC236}">
                  <a16:creationId xmlns:a16="http://schemas.microsoft.com/office/drawing/2014/main" id="{B45EDDAA-F240-AB48-9AAB-7A045E17D879}"/>
                </a:ext>
              </a:extLst>
            </p:cNvPr>
            <p:cNvSpPr/>
            <p:nvPr/>
          </p:nvSpPr>
          <p:spPr>
            <a:xfrm>
              <a:off x="9499167" y="1898142"/>
              <a:ext cx="1930833" cy="4085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67605B"/>
                </a:solidFill>
              </a:endParaRPr>
            </a:p>
          </p:txBody>
        </p:sp>
        <p:sp>
          <p:nvSpPr>
            <p:cNvPr id="18" name="TextBox 17">
              <a:extLst>
                <a:ext uri="{FF2B5EF4-FFF2-40B4-BE49-F238E27FC236}">
                  <a16:creationId xmlns:a16="http://schemas.microsoft.com/office/drawing/2014/main" id="{7B357D17-4582-CC49-B03E-D0DDBA24E232}"/>
                </a:ext>
              </a:extLst>
            </p:cNvPr>
            <p:cNvSpPr txBox="1"/>
            <p:nvPr/>
          </p:nvSpPr>
          <p:spPr>
            <a:xfrm>
              <a:off x="9718063" y="2401078"/>
              <a:ext cx="697627"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5</a:t>
              </a:r>
            </a:p>
          </p:txBody>
        </p:sp>
        <p:sp>
          <p:nvSpPr>
            <p:cNvPr id="19" name="TextBox 18">
              <a:extLst>
                <a:ext uri="{FF2B5EF4-FFF2-40B4-BE49-F238E27FC236}">
                  <a16:creationId xmlns:a16="http://schemas.microsoft.com/office/drawing/2014/main" id="{8706C54F-DFF5-CF47-A682-5C6E0F773610}"/>
                </a:ext>
              </a:extLst>
            </p:cNvPr>
            <p:cNvSpPr txBox="1"/>
            <p:nvPr/>
          </p:nvSpPr>
          <p:spPr>
            <a:xfrm>
              <a:off x="9718063"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20" name="Subtitle 2">
              <a:extLst>
                <a:ext uri="{FF2B5EF4-FFF2-40B4-BE49-F238E27FC236}">
                  <a16:creationId xmlns:a16="http://schemas.microsoft.com/office/drawing/2014/main" id="{2269A4EB-9A92-274A-A997-3162C385C26F}"/>
                </a:ext>
              </a:extLst>
            </p:cNvPr>
            <p:cNvSpPr txBox="1">
              <a:spLocks/>
            </p:cNvSpPr>
            <p:nvPr/>
          </p:nvSpPr>
          <p:spPr>
            <a:xfrm>
              <a:off x="9718062" y="3563162"/>
              <a:ext cx="1493041" cy="2175083"/>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rPr>
                <a:t>Check Mutual Funds</a:t>
              </a:r>
            </a:p>
            <a:p>
              <a:pPr algn="l">
                <a:lnSpc>
                  <a:spcPts val="1750"/>
                </a:lnSpc>
              </a:pP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a:solidFill>
                    <a:srgbClr val="67605B"/>
                  </a:solidFill>
                  <a:latin typeface="Oracle Sans Light" panose="020B0403020204020204" pitchFamily="34" charset="0"/>
                  <a:cs typeface="Oracle Sans Light" panose="020B0403020204020204" pitchFamily="34" charset="0"/>
                </a:rPr>
                <a:t>Here the investor can see all the mutual funds created by the fund manager with the current NAV..</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grpSp>
        <p:nvGrpSpPr>
          <p:cNvPr id="21" name="Group 20">
            <a:extLst>
              <a:ext uri="{FF2B5EF4-FFF2-40B4-BE49-F238E27FC236}">
                <a16:creationId xmlns:a16="http://schemas.microsoft.com/office/drawing/2014/main" id="{314B6529-A0A4-0B4E-AF1E-1E1534D72959}"/>
              </a:ext>
            </a:extLst>
          </p:cNvPr>
          <p:cNvGrpSpPr/>
          <p:nvPr/>
        </p:nvGrpSpPr>
        <p:grpSpPr>
          <a:xfrm>
            <a:off x="7133046" y="1898142"/>
            <a:ext cx="1930833" cy="4085817"/>
            <a:chOff x="7314876" y="1898142"/>
            <a:chExt cx="1930833" cy="4085817"/>
          </a:xfrm>
        </p:grpSpPr>
        <p:sp>
          <p:nvSpPr>
            <p:cNvPr id="22" name="Rectangle 21">
              <a:extLst>
                <a:ext uri="{FF2B5EF4-FFF2-40B4-BE49-F238E27FC236}">
                  <a16:creationId xmlns:a16="http://schemas.microsoft.com/office/drawing/2014/main" id="{9515C017-B6B3-7C44-ACD4-0B45A158B79C}"/>
                </a:ext>
              </a:extLst>
            </p:cNvPr>
            <p:cNvSpPr/>
            <p:nvPr/>
          </p:nvSpPr>
          <p:spPr>
            <a:xfrm>
              <a:off x="7314876" y="1898142"/>
              <a:ext cx="1930833" cy="408581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67605B"/>
                </a:solidFill>
              </a:endParaRPr>
            </a:p>
          </p:txBody>
        </p:sp>
        <p:sp>
          <p:nvSpPr>
            <p:cNvPr id="23" name="TextBox 22">
              <a:extLst>
                <a:ext uri="{FF2B5EF4-FFF2-40B4-BE49-F238E27FC236}">
                  <a16:creationId xmlns:a16="http://schemas.microsoft.com/office/drawing/2014/main" id="{0F72BE0F-1F79-8D42-9ADB-0E8A9923184B}"/>
                </a:ext>
              </a:extLst>
            </p:cNvPr>
            <p:cNvSpPr txBox="1"/>
            <p:nvPr/>
          </p:nvSpPr>
          <p:spPr>
            <a:xfrm>
              <a:off x="7533772" y="2401078"/>
              <a:ext cx="758541" cy="1154162"/>
            </a:xfrm>
            <a:prstGeom prst="rect">
              <a:avLst/>
            </a:prstGeom>
            <a:noFill/>
          </p:spPr>
          <p:txBody>
            <a:bodyPr wrap="none" rtlCol="0" anchor="ctr" anchorCtr="0">
              <a:spAutoFit/>
            </a:bodyPr>
            <a:lstStyle/>
            <a:p>
              <a:r>
                <a:rPr lang="en-US" sz="6900" b="1" dirty="0">
                  <a:solidFill>
                    <a:srgbClr val="67605B"/>
                  </a:solidFill>
                  <a:latin typeface="Oracle Sans Extra Bold" panose="020B0503020204020204" pitchFamily="34" charset="0"/>
                  <a:ea typeface="League Spartan" charset="0"/>
                  <a:cs typeface="Oracle Sans Extra Bold" panose="020B0503020204020204" pitchFamily="34" charset="0"/>
                </a:rPr>
                <a:t>4</a:t>
              </a:r>
            </a:p>
          </p:txBody>
        </p:sp>
        <p:sp>
          <p:nvSpPr>
            <p:cNvPr id="24" name="TextBox 23">
              <a:extLst>
                <a:ext uri="{FF2B5EF4-FFF2-40B4-BE49-F238E27FC236}">
                  <a16:creationId xmlns:a16="http://schemas.microsoft.com/office/drawing/2014/main" id="{816A2E8A-E68E-1343-BE2B-8A17A21A70DA}"/>
                </a:ext>
              </a:extLst>
            </p:cNvPr>
            <p:cNvSpPr txBox="1"/>
            <p:nvPr/>
          </p:nvSpPr>
          <p:spPr>
            <a:xfrm>
              <a:off x="7533772" y="3727026"/>
              <a:ext cx="184731" cy="338554"/>
            </a:xfrm>
            <a:prstGeom prst="rect">
              <a:avLst/>
            </a:prstGeom>
            <a:noFill/>
          </p:spPr>
          <p:txBody>
            <a:bodyPr wrap="none" rtlCol="0" anchor="b" anchorCtr="0">
              <a:spAutoFit/>
            </a:bodyPr>
            <a:lstStyle/>
            <a:p>
              <a:endPar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endParaRPr>
            </a:p>
          </p:txBody>
        </p:sp>
        <p:sp>
          <p:nvSpPr>
            <p:cNvPr id="25" name="Subtitle 2">
              <a:extLst>
                <a:ext uri="{FF2B5EF4-FFF2-40B4-BE49-F238E27FC236}">
                  <a16:creationId xmlns:a16="http://schemas.microsoft.com/office/drawing/2014/main" id="{A5BE9455-111E-464F-8A2C-8098D6C21EB6}"/>
                </a:ext>
              </a:extLst>
            </p:cNvPr>
            <p:cNvSpPr txBox="1">
              <a:spLocks/>
            </p:cNvSpPr>
            <p:nvPr/>
          </p:nvSpPr>
          <p:spPr>
            <a:xfrm>
              <a:off x="7533771" y="3555240"/>
              <a:ext cx="1493041" cy="1713418"/>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rgbClr val="67605B"/>
                  </a:solidFill>
                  <a:latin typeface="Oracle Sans Extra Bold" panose="020B0503020204020204" pitchFamily="34" charset="0"/>
                  <a:ea typeface="League Spartan" charset="0"/>
                  <a:cs typeface="Oracle Sans Extra Bold" panose="020B0503020204020204" pitchFamily="34" charset="0"/>
                </a:rPr>
                <a:t>Investor Dashboard</a:t>
              </a:r>
            </a:p>
            <a:p>
              <a:pPr algn="l">
                <a:lnSpc>
                  <a:spcPts val="1750"/>
                </a:lnSpc>
              </a:pPr>
              <a:endParaRPr lang="en-IN" sz="1200" dirty="0">
                <a:solidFill>
                  <a:srgbClr val="67605B"/>
                </a:solidFill>
                <a:latin typeface="Oracle Sans Light" panose="020B0403020204020204" pitchFamily="34" charset="0"/>
                <a:cs typeface="Oracle Sans Light" panose="020B0403020204020204" pitchFamily="34" charset="0"/>
              </a:endParaRPr>
            </a:p>
            <a:p>
              <a:pPr algn="l">
                <a:lnSpc>
                  <a:spcPts val="1750"/>
                </a:lnSpc>
              </a:pPr>
              <a:r>
                <a:rPr lang="en-IN"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rPr>
                <a:t>Here the investor can see about his portfolio and his investments.</a:t>
              </a:r>
              <a:endParaRPr lang="en-US" sz="1200" dirty="0">
                <a:solidFill>
                  <a:srgbClr val="67605B"/>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grpSp>
        <p:nvGrpSpPr>
          <p:cNvPr id="26" name="Group 25">
            <a:extLst>
              <a:ext uri="{FF2B5EF4-FFF2-40B4-BE49-F238E27FC236}">
                <a16:creationId xmlns:a16="http://schemas.microsoft.com/office/drawing/2014/main" id="{CC548334-40BE-E643-8722-7E48791F1523}"/>
              </a:ext>
            </a:extLst>
          </p:cNvPr>
          <p:cNvGrpSpPr/>
          <p:nvPr/>
        </p:nvGrpSpPr>
        <p:grpSpPr>
          <a:xfrm>
            <a:off x="1095633" y="1898142"/>
            <a:ext cx="1930833" cy="4085817"/>
            <a:chOff x="762000" y="1898142"/>
            <a:chExt cx="1930833" cy="4085817"/>
          </a:xfrm>
        </p:grpSpPr>
        <p:sp>
          <p:nvSpPr>
            <p:cNvPr id="27" name="Rectangle 26">
              <a:extLst>
                <a:ext uri="{FF2B5EF4-FFF2-40B4-BE49-F238E27FC236}">
                  <a16:creationId xmlns:a16="http://schemas.microsoft.com/office/drawing/2014/main" id="{09AD1361-CC4B-4C44-873A-9A47A9374D27}"/>
                </a:ext>
              </a:extLst>
            </p:cNvPr>
            <p:cNvSpPr/>
            <p:nvPr/>
          </p:nvSpPr>
          <p:spPr>
            <a:xfrm>
              <a:off x="762000" y="1898142"/>
              <a:ext cx="1930833" cy="40858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endParaRPr>
            </a:p>
          </p:txBody>
        </p:sp>
        <p:sp>
          <p:nvSpPr>
            <p:cNvPr id="28" name="TextBox 27">
              <a:extLst>
                <a:ext uri="{FF2B5EF4-FFF2-40B4-BE49-F238E27FC236}">
                  <a16:creationId xmlns:a16="http://schemas.microsoft.com/office/drawing/2014/main" id="{BE8F4BEA-BAC3-B74D-9F85-BE3427BEE795}"/>
                </a:ext>
              </a:extLst>
            </p:cNvPr>
            <p:cNvSpPr txBox="1"/>
            <p:nvPr/>
          </p:nvSpPr>
          <p:spPr>
            <a:xfrm>
              <a:off x="980896" y="2405551"/>
              <a:ext cx="574196" cy="1154162"/>
            </a:xfrm>
            <a:prstGeom prst="rect">
              <a:avLst/>
            </a:prstGeom>
            <a:noFill/>
          </p:spPr>
          <p:txBody>
            <a:bodyPr wrap="none" rtlCol="0" anchor="ctr" anchorCtr="0">
              <a:spAutoFit/>
            </a:bodyPr>
            <a:lstStyle/>
            <a:p>
              <a:r>
                <a:rPr lang="en-US" sz="6900" b="1" dirty="0">
                  <a:solidFill>
                    <a:schemeClr val="bg1"/>
                  </a:solidFill>
                  <a:latin typeface="Oracle Sans Extra Bold" panose="020B0503020204020204" pitchFamily="34" charset="0"/>
                  <a:ea typeface="League Spartan" charset="0"/>
                  <a:cs typeface="Oracle Sans Extra Bold" panose="020B0503020204020204" pitchFamily="34" charset="0"/>
                </a:rPr>
                <a:t>1</a:t>
              </a:r>
            </a:p>
          </p:txBody>
        </p:sp>
        <p:sp>
          <p:nvSpPr>
            <p:cNvPr id="29" name="TextBox 28">
              <a:extLst>
                <a:ext uri="{FF2B5EF4-FFF2-40B4-BE49-F238E27FC236}">
                  <a16:creationId xmlns:a16="http://schemas.microsoft.com/office/drawing/2014/main" id="{0D2E9520-8263-9F43-8EFB-F918CB002E73}"/>
                </a:ext>
              </a:extLst>
            </p:cNvPr>
            <p:cNvSpPr txBox="1"/>
            <p:nvPr/>
          </p:nvSpPr>
          <p:spPr>
            <a:xfrm>
              <a:off x="980896" y="3727026"/>
              <a:ext cx="184731" cy="338554"/>
            </a:xfrm>
            <a:prstGeom prst="rect">
              <a:avLst/>
            </a:prstGeom>
            <a:noFill/>
          </p:spPr>
          <p:txBody>
            <a:bodyPr wrap="none" rtlCol="0" anchor="b" anchorCtr="0">
              <a:spAutoFit/>
            </a:bodyPr>
            <a:lstStyle/>
            <a:p>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p:txBody>
        </p:sp>
        <p:sp>
          <p:nvSpPr>
            <p:cNvPr id="30" name="Subtitle 2">
              <a:extLst>
                <a:ext uri="{FF2B5EF4-FFF2-40B4-BE49-F238E27FC236}">
                  <a16:creationId xmlns:a16="http://schemas.microsoft.com/office/drawing/2014/main" id="{740CFE6F-8E21-B147-9645-EF402341FE97}"/>
                </a:ext>
              </a:extLst>
            </p:cNvPr>
            <p:cNvSpPr txBox="1">
              <a:spLocks/>
            </p:cNvSpPr>
            <p:nvPr/>
          </p:nvSpPr>
          <p:spPr>
            <a:xfrm>
              <a:off x="937831" y="3555240"/>
              <a:ext cx="1615927" cy="195656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rPr>
                <a:t>Login Page</a:t>
              </a:r>
            </a:p>
            <a:p>
              <a:pPr algn="l">
                <a:lnSpc>
                  <a:spcPts val="1750"/>
                </a:lnSpc>
              </a:pPr>
              <a:endParaRPr lang="en-US" sz="1600" b="1" dirty="0">
                <a:solidFill>
                  <a:schemeClr val="bg1"/>
                </a:solidFill>
                <a:latin typeface="Oracle Sans Extra Bold" panose="020B0503020204020204" pitchFamily="34" charset="0"/>
                <a:ea typeface="League Spartan" charset="0"/>
                <a:cs typeface="Oracle Sans Extra Bold" panose="020B0503020204020204" pitchFamily="34" charset="0"/>
              </a:endParaRPr>
            </a:p>
            <a:p>
              <a:pPr algn="l">
                <a:lnSpc>
                  <a:spcPts val="1750"/>
                </a:lnSpc>
              </a:pPr>
              <a:r>
                <a:rPr lang="en-IN" sz="1200" dirty="0">
                  <a:solidFill>
                    <a:schemeClr val="bg1"/>
                  </a:solidFill>
                  <a:latin typeface="Oracle Sans Light" panose="020B0403020204020204" pitchFamily="34" charset="0"/>
                  <a:cs typeface="Oracle Sans Light" panose="020B0403020204020204" pitchFamily="34" charset="0"/>
                </a:rPr>
                <a:t>Mutual Fund Manager and the Investor has the capability to Login into the platform using the Credentials provided to them.</a:t>
              </a:r>
              <a:endParaRPr lang="en-US" sz="1200" dirty="0">
                <a:solidFill>
                  <a:schemeClr val="bg1"/>
                </a:solidFill>
                <a:latin typeface="Oracle Sans Light" panose="020B0403020204020204" pitchFamily="34" charset="0"/>
                <a:ea typeface="Lato Light" panose="020F0502020204030203" pitchFamily="34" charset="0"/>
                <a:cs typeface="Oracle Sans Light" panose="020B0403020204020204" pitchFamily="34" charset="0"/>
              </a:endParaRPr>
            </a:p>
          </p:txBody>
        </p:sp>
      </p:grpSp>
    </p:spTree>
    <p:extLst>
      <p:ext uri="{BB962C8B-B14F-4D97-AF65-F5344CB8AC3E}">
        <p14:creationId xmlns:p14="http://schemas.microsoft.com/office/powerpoint/2010/main" val="338434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right)">
                                      <p:cBhvr>
                                        <p:cTn id="12" dur="500"/>
                                        <p:tgtEl>
                                          <p:spTgt spid="11"/>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p:tgtEl>
                                          <p:spTgt spid="6"/>
                                        </p:tgtEl>
                                        <p:attrNameLst>
                                          <p:attrName>ppt_x</p:attrName>
                                        </p:attrNameLst>
                                      </p:cBhvr>
                                      <p:tavLst>
                                        <p:tav tm="0">
                                          <p:val>
                                            <p:strVal val="#ppt_x-#ppt_w*1.125000"/>
                                          </p:val>
                                        </p:tav>
                                        <p:tav tm="100000">
                                          <p:val>
                                            <p:strVal val="#ppt_x"/>
                                          </p:val>
                                        </p:tav>
                                      </p:tavLst>
                                    </p:anim>
                                    <p:animEffect transition="in" filter="wipe(right)">
                                      <p:cBhvr>
                                        <p:cTn id="17" dur="500"/>
                                        <p:tgtEl>
                                          <p:spTgt spid="6"/>
                                        </p:tgtEl>
                                      </p:cBhvr>
                                    </p:animEffect>
                                  </p:childTnLst>
                                </p:cTn>
                              </p:par>
                            </p:childTnLst>
                          </p:cTn>
                        </p:par>
                        <p:par>
                          <p:cTn id="18" fill="hold">
                            <p:stCondLst>
                              <p:cond delay="1500"/>
                            </p:stCondLst>
                            <p:childTnLst>
                              <p:par>
                                <p:cTn id="19" presetID="12" presetClass="entr" presetSubtype="8"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p:tgtEl>
                                          <p:spTgt spid="21"/>
                                        </p:tgtEl>
                                        <p:attrNameLst>
                                          <p:attrName>ppt_x</p:attrName>
                                        </p:attrNameLst>
                                      </p:cBhvr>
                                      <p:tavLst>
                                        <p:tav tm="0">
                                          <p:val>
                                            <p:strVal val="#ppt_x-#ppt_w*1.125000"/>
                                          </p:val>
                                        </p:tav>
                                        <p:tav tm="100000">
                                          <p:val>
                                            <p:strVal val="#ppt_x"/>
                                          </p:val>
                                        </p:tav>
                                      </p:tavLst>
                                    </p:anim>
                                    <p:animEffect transition="in" filter="wipe(right)">
                                      <p:cBhvr>
                                        <p:cTn id="22" dur="500"/>
                                        <p:tgtEl>
                                          <p:spTgt spid="21"/>
                                        </p:tgtEl>
                                      </p:cBhvr>
                                    </p:animEffect>
                                  </p:childTnLst>
                                </p:cTn>
                              </p:par>
                            </p:childTnLst>
                          </p:cTn>
                        </p:par>
                        <p:par>
                          <p:cTn id="23" fill="hold">
                            <p:stCondLst>
                              <p:cond delay="2000"/>
                            </p:stCondLst>
                            <p:childTnLst>
                              <p:par>
                                <p:cTn id="24" presetID="1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p:tgtEl>
                                          <p:spTgt spid="16"/>
                                        </p:tgtEl>
                                        <p:attrNameLst>
                                          <p:attrName>ppt_x</p:attrName>
                                        </p:attrNameLst>
                                      </p:cBhvr>
                                      <p:tavLst>
                                        <p:tav tm="0">
                                          <p:val>
                                            <p:strVal val="#ppt_x-#ppt_w*1.125000"/>
                                          </p:val>
                                        </p:tav>
                                        <p:tav tm="100000">
                                          <p:val>
                                            <p:strVal val="#ppt_x"/>
                                          </p:val>
                                        </p:tav>
                                      </p:tavLst>
                                    </p:anim>
                                    <p:animEffect transition="in" filter="wipe(right)">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9DECFC-86D6-41DF-A387-25421650A2E5}"/>
              </a:ext>
            </a:extLst>
          </p:cNvPr>
          <p:cNvSpPr>
            <a:spLocks noGrp="1"/>
          </p:cNvSpPr>
          <p:nvPr>
            <p:ph type="title"/>
          </p:nvPr>
        </p:nvSpPr>
        <p:spPr/>
        <p:txBody>
          <a:bodyPr/>
          <a:lstStyle/>
          <a:p>
            <a:r>
              <a:rPr lang="en-US" dirty="0"/>
              <a:t>Frontend Designs</a:t>
            </a:r>
          </a:p>
        </p:txBody>
      </p:sp>
      <p:sp>
        <p:nvSpPr>
          <p:cNvPr id="4" name="Slide Number Placeholder 3">
            <a:extLst>
              <a:ext uri="{FF2B5EF4-FFF2-40B4-BE49-F238E27FC236}">
                <a16:creationId xmlns:a16="http://schemas.microsoft.com/office/drawing/2014/main" id="{14A59297-6D64-4F48-8D5E-E860EFCBDC16}"/>
              </a:ext>
            </a:extLst>
          </p:cNvPr>
          <p:cNvSpPr>
            <a:spLocks noGrp="1"/>
          </p:cNvSpPr>
          <p:nvPr>
            <p:ph type="sldNum" sz="quarter" idx="16"/>
          </p:nvPr>
        </p:nvSpPr>
        <p:spPr/>
        <p:txBody>
          <a:bodyPr/>
          <a:lstStyle/>
          <a:p>
            <a:fld id="{345D60D9-5372-5F40-9443-0F9AE5BDC3C8}" type="slidenum">
              <a:rPr lang="en-US" smtClean="0"/>
              <a:pPr/>
              <a:t>6</a:t>
            </a:fld>
            <a:endParaRPr lang="en-US" dirty="0"/>
          </a:p>
        </p:txBody>
      </p:sp>
      <p:sp>
        <p:nvSpPr>
          <p:cNvPr id="7" name="Rectangle 6">
            <a:extLst>
              <a:ext uri="{FF2B5EF4-FFF2-40B4-BE49-F238E27FC236}">
                <a16:creationId xmlns:a16="http://schemas.microsoft.com/office/drawing/2014/main" id="{EBEF8BE3-F35B-044B-AEC6-634AF1ABC8E9}"/>
              </a:ext>
            </a:extLst>
          </p:cNvPr>
          <p:cNvSpPr/>
          <p:nvPr/>
        </p:nvSpPr>
        <p:spPr>
          <a:xfrm>
            <a:off x="768875" y="1275955"/>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3" name="Picture 12">
            <a:extLst>
              <a:ext uri="{FF2B5EF4-FFF2-40B4-BE49-F238E27FC236}">
                <a16:creationId xmlns:a16="http://schemas.microsoft.com/office/drawing/2014/main" id="{1D1DAE72-86C2-BA82-D527-78AFC1454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204" y="3682906"/>
            <a:ext cx="3645750" cy="2050734"/>
          </a:xfrm>
          <a:prstGeom prst="rect">
            <a:avLst/>
          </a:prstGeom>
        </p:spPr>
      </p:pic>
      <p:pic>
        <p:nvPicPr>
          <p:cNvPr id="15" name="Picture 14">
            <a:extLst>
              <a:ext uri="{FF2B5EF4-FFF2-40B4-BE49-F238E27FC236}">
                <a16:creationId xmlns:a16="http://schemas.microsoft.com/office/drawing/2014/main" id="{8FE444DB-1D1A-FDBE-B34F-C51ACC47D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915" y="3682906"/>
            <a:ext cx="3645750" cy="2050735"/>
          </a:xfrm>
          <a:prstGeom prst="rect">
            <a:avLst/>
          </a:prstGeom>
        </p:spPr>
      </p:pic>
      <p:pic>
        <p:nvPicPr>
          <p:cNvPr id="27" name="Picture 26" descr="A screenshot of a computer screen&#10;&#10;Description automatically generated">
            <a:extLst>
              <a:ext uri="{FF2B5EF4-FFF2-40B4-BE49-F238E27FC236}">
                <a16:creationId xmlns:a16="http://schemas.microsoft.com/office/drawing/2014/main" id="{692CDBF3-2D77-EEFB-7CB8-FF5F0B39A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6915" y="1511225"/>
            <a:ext cx="3645750" cy="2050734"/>
          </a:xfrm>
          <a:prstGeom prst="rect">
            <a:avLst/>
          </a:prstGeom>
        </p:spPr>
      </p:pic>
      <p:pic>
        <p:nvPicPr>
          <p:cNvPr id="29" name="Picture 28" descr="A screenshot of a computer&#10;&#10;Description automatically generated">
            <a:extLst>
              <a:ext uri="{FF2B5EF4-FFF2-40B4-BE49-F238E27FC236}">
                <a16:creationId xmlns:a16="http://schemas.microsoft.com/office/drawing/2014/main" id="{73F8DCB6-0640-0ABF-A03B-DBC807CD16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23" y="1511225"/>
            <a:ext cx="3645749" cy="2050734"/>
          </a:xfrm>
          <a:prstGeom prst="rect">
            <a:avLst/>
          </a:prstGeom>
        </p:spPr>
      </p:pic>
      <p:pic>
        <p:nvPicPr>
          <p:cNvPr id="31" name="Picture 30" descr="A screenshot of a computer&#10;&#10;Description automatically generated">
            <a:extLst>
              <a:ext uri="{FF2B5EF4-FFF2-40B4-BE49-F238E27FC236}">
                <a16:creationId xmlns:a16="http://schemas.microsoft.com/office/drawing/2014/main" id="{5A146D81-AF55-A819-0C3F-0AEB66E416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0103" y="3665741"/>
            <a:ext cx="3645750" cy="2050734"/>
          </a:xfrm>
          <a:prstGeom prst="rect">
            <a:avLst/>
          </a:prstGeom>
        </p:spPr>
      </p:pic>
      <p:pic>
        <p:nvPicPr>
          <p:cNvPr id="33" name="Picture 32" descr="A screenshot of a computer&#10;&#10;Description automatically generated">
            <a:extLst>
              <a:ext uri="{FF2B5EF4-FFF2-40B4-BE49-F238E27FC236}">
                <a16:creationId xmlns:a16="http://schemas.microsoft.com/office/drawing/2014/main" id="{6A8AB5F1-5E38-D0EC-69AE-8577DF5519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0102" y="1511224"/>
            <a:ext cx="3645751" cy="2050735"/>
          </a:xfrm>
          <a:prstGeom prst="rect">
            <a:avLst/>
          </a:prstGeom>
        </p:spPr>
      </p:pic>
    </p:spTree>
    <p:extLst>
      <p:ext uri="{BB962C8B-B14F-4D97-AF65-F5344CB8AC3E}">
        <p14:creationId xmlns:p14="http://schemas.microsoft.com/office/powerpoint/2010/main" val="371315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4CA4CC-A143-0044-B7EB-057AD4E08EA5}"/>
              </a:ext>
            </a:extLst>
          </p:cNvPr>
          <p:cNvSpPr>
            <a:spLocks noGrp="1"/>
          </p:cNvSpPr>
          <p:nvPr>
            <p:ph type="title"/>
          </p:nvPr>
        </p:nvSpPr>
        <p:spPr/>
        <p:txBody>
          <a:bodyPr/>
          <a:lstStyle/>
          <a:p>
            <a:r>
              <a:rPr lang="en-US" dirty="0"/>
              <a:t>Funds Information</a:t>
            </a:r>
          </a:p>
        </p:txBody>
      </p:sp>
      <p:sp>
        <p:nvSpPr>
          <p:cNvPr id="2" name="Date Placeholder 1">
            <a:extLst>
              <a:ext uri="{FF2B5EF4-FFF2-40B4-BE49-F238E27FC236}">
                <a16:creationId xmlns:a16="http://schemas.microsoft.com/office/drawing/2014/main" id="{608B9574-CE41-4B48-B9E0-A79E4646F52C}"/>
              </a:ext>
            </a:extLst>
          </p:cNvPr>
          <p:cNvSpPr>
            <a:spLocks noGrp="1"/>
          </p:cNvSpPr>
          <p:nvPr>
            <p:ph type="dt" sz="half" idx="10"/>
          </p:nvPr>
        </p:nvSpPr>
        <p:spPr/>
        <p:txBody>
          <a:bodyPr/>
          <a:lstStyle/>
          <a:p>
            <a:pPr lvl="0"/>
            <a:r>
              <a:rPr lang="en-US" noProof="0"/>
              <a:t>[Date]</a:t>
            </a:r>
            <a:endParaRPr lang="en-US" noProof="0" dirty="0"/>
          </a:p>
        </p:txBody>
      </p:sp>
      <p:sp>
        <p:nvSpPr>
          <p:cNvPr id="3" name="Footer Placeholder 2">
            <a:extLst>
              <a:ext uri="{FF2B5EF4-FFF2-40B4-BE49-F238E27FC236}">
                <a16:creationId xmlns:a16="http://schemas.microsoft.com/office/drawing/2014/main" id="{8C844B13-B7E1-004E-A314-75432C4C2CD7}"/>
              </a:ext>
            </a:extLst>
          </p:cNvPr>
          <p:cNvSpPr>
            <a:spLocks noGrp="1"/>
          </p:cNvSpPr>
          <p:nvPr>
            <p:ph type="ftr" sz="quarter" idx="11"/>
          </p:nvPr>
        </p:nvSpPr>
        <p:spPr/>
        <p:txBody>
          <a:bodyPr/>
          <a:lstStyle/>
          <a:p>
            <a:pPr lvl="0"/>
            <a:r>
              <a:rPr lang="en-US" noProof="0"/>
              <a:t>Copyright © 2023, Oracle and/or its affiliates  |  Confidential: Internal/Restricted/Highly Restricted</a:t>
            </a:r>
            <a:endParaRPr lang="en-US" noProof="0" dirty="0"/>
          </a:p>
        </p:txBody>
      </p:sp>
      <p:sp>
        <p:nvSpPr>
          <p:cNvPr id="4" name="Slide Number Placeholder 3">
            <a:extLst>
              <a:ext uri="{FF2B5EF4-FFF2-40B4-BE49-F238E27FC236}">
                <a16:creationId xmlns:a16="http://schemas.microsoft.com/office/drawing/2014/main" id="{43B80419-D0B8-7843-A333-04686883FCA5}"/>
              </a:ext>
            </a:extLst>
          </p:cNvPr>
          <p:cNvSpPr>
            <a:spLocks noGrp="1"/>
          </p:cNvSpPr>
          <p:nvPr>
            <p:ph type="sldNum" sz="quarter" idx="12"/>
          </p:nvPr>
        </p:nvSpPr>
        <p:spPr/>
        <p:txBody>
          <a:bodyPr/>
          <a:lstStyle/>
          <a:p>
            <a:pPr lvl="0"/>
            <a:fld id="{345D60D9-5372-5F40-9443-0F9AE5BDC3C8}" type="slidenum">
              <a:rPr lang="en-US" noProof="0" smtClean="0"/>
              <a:pPr lvl="0"/>
              <a:t>7</a:t>
            </a:fld>
            <a:endParaRPr lang="en-US" noProof="0" dirty="0"/>
          </a:p>
        </p:txBody>
      </p:sp>
      <p:graphicFrame>
        <p:nvGraphicFramePr>
          <p:cNvPr id="8" name="Content Placeholder 4">
            <a:extLst>
              <a:ext uri="{FF2B5EF4-FFF2-40B4-BE49-F238E27FC236}">
                <a16:creationId xmlns:a16="http://schemas.microsoft.com/office/drawing/2014/main" id="{CCD582AB-0C4A-B840-A021-79612460704D}"/>
              </a:ext>
            </a:extLst>
          </p:cNvPr>
          <p:cNvGraphicFramePr>
            <a:graphicFrameLocks/>
          </p:cNvGraphicFramePr>
          <p:nvPr>
            <p:extLst>
              <p:ext uri="{D42A27DB-BD31-4B8C-83A1-F6EECF244321}">
                <p14:modId xmlns:p14="http://schemas.microsoft.com/office/powerpoint/2010/main" val="2021100380"/>
              </p:ext>
            </p:extLst>
          </p:nvPr>
        </p:nvGraphicFramePr>
        <p:xfrm>
          <a:off x="762000" y="1401618"/>
          <a:ext cx="9942512" cy="4229719"/>
        </p:xfrm>
        <a:graphic>
          <a:graphicData uri="http://schemas.openxmlformats.org/drawingml/2006/table">
            <a:tbl>
              <a:tblPr firstRow="1" bandRow="1">
                <a:tableStyleId>{F5AB1C69-6EDB-4FF4-983F-18BD219EF322}</a:tableStyleId>
              </a:tblPr>
              <a:tblGrid>
                <a:gridCol w="2687118">
                  <a:extLst>
                    <a:ext uri="{9D8B030D-6E8A-4147-A177-3AD203B41FA5}">
                      <a16:colId xmlns:a16="http://schemas.microsoft.com/office/drawing/2014/main" val="584623513"/>
                    </a:ext>
                  </a:extLst>
                </a:gridCol>
                <a:gridCol w="2106684">
                  <a:extLst>
                    <a:ext uri="{9D8B030D-6E8A-4147-A177-3AD203B41FA5}">
                      <a16:colId xmlns:a16="http://schemas.microsoft.com/office/drawing/2014/main" val="2778524638"/>
                    </a:ext>
                  </a:extLst>
                </a:gridCol>
                <a:gridCol w="2721307">
                  <a:extLst>
                    <a:ext uri="{9D8B030D-6E8A-4147-A177-3AD203B41FA5}">
                      <a16:colId xmlns:a16="http://schemas.microsoft.com/office/drawing/2014/main" val="2056953819"/>
                    </a:ext>
                  </a:extLst>
                </a:gridCol>
                <a:gridCol w="2427403">
                  <a:extLst>
                    <a:ext uri="{9D8B030D-6E8A-4147-A177-3AD203B41FA5}">
                      <a16:colId xmlns:a16="http://schemas.microsoft.com/office/drawing/2014/main" val="3214371143"/>
                    </a:ext>
                  </a:extLst>
                </a:gridCol>
              </a:tblGrid>
              <a:tr h="750800">
                <a:tc>
                  <a:txBody>
                    <a:bodyPr/>
                    <a:lstStyle/>
                    <a:p>
                      <a:pPr algn="l"/>
                      <a:r>
                        <a:rPr lang="en-US" sz="1000" spc="300" dirty="0">
                          <a:solidFill>
                            <a:schemeClr val="bg1"/>
                          </a:solidFill>
                          <a:latin typeface="+mn-lt"/>
                        </a:rPr>
                        <a:t>Fund Name</a:t>
                      </a:r>
                    </a:p>
                  </a:txBody>
                  <a:tcPr marL="182880" anchor="ctr">
                    <a:solidFill>
                      <a:schemeClr val="accent5"/>
                    </a:solidFill>
                  </a:tcPr>
                </a:tc>
                <a:tc>
                  <a:txBody>
                    <a:bodyPr/>
                    <a:lstStyle/>
                    <a:p>
                      <a:pPr algn="r"/>
                      <a:r>
                        <a:rPr lang="en-US" sz="1000" spc="300" dirty="0">
                          <a:solidFill>
                            <a:schemeClr val="bg1"/>
                          </a:solidFill>
                          <a:latin typeface="+mn-lt"/>
                        </a:rPr>
                        <a:t>Exit Load</a:t>
                      </a:r>
                    </a:p>
                  </a:txBody>
                  <a:tcPr marL="182880" anchor="ctr">
                    <a:solidFill>
                      <a:schemeClr val="accent5"/>
                    </a:solidFill>
                  </a:tcPr>
                </a:tc>
                <a:tc>
                  <a:txBody>
                    <a:bodyPr/>
                    <a:lstStyle/>
                    <a:p>
                      <a:pPr algn="r"/>
                      <a:r>
                        <a:rPr lang="en-US" sz="1000" spc="300" dirty="0">
                          <a:solidFill>
                            <a:schemeClr val="bg1"/>
                          </a:solidFill>
                          <a:latin typeface="+mn-lt"/>
                        </a:rPr>
                        <a:t>Expense Ratio</a:t>
                      </a:r>
                    </a:p>
                  </a:txBody>
                  <a:tcPr marL="182880" anchor="ctr">
                    <a:solidFill>
                      <a:schemeClr val="accent5"/>
                    </a:solidFill>
                  </a:tcPr>
                </a:tc>
                <a:tc>
                  <a:txBody>
                    <a:bodyPr/>
                    <a:lstStyle/>
                    <a:p>
                      <a:pPr algn="r"/>
                      <a:r>
                        <a:rPr lang="en-US" sz="1000" spc="300" dirty="0">
                          <a:solidFill>
                            <a:schemeClr val="bg1"/>
                          </a:solidFill>
                          <a:latin typeface="+mn-lt"/>
                        </a:rPr>
                        <a:t>NAV</a:t>
                      </a:r>
                    </a:p>
                  </a:txBody>
                  <a:tcPr marL="182880" anchor="ctr">
                    <a:solidFill>
                      <a:schemeClr val="accent5"/>
                    </a:solidFill>
                  </a:tcPr>
                </a:tc>
                <a:extLst>
                  <a:ext uri="{0D108BD9-81ED-4DB2-BD59-A6C34878D82A}">
                    <a16:rowId xmlns:a16="http://schemas.microsoft.com/office/drawing/2014/main" val="810340075"/>
                  </a:ext>
                </a:extLst>
              </a:tr>
              <a:tr h="635654">
                <a:tc>
                  <a:txBody>
                    <a:bodyPr/>
                    <a:lstStyle/>
                    <a:p>
                      <a:pPr algn="l" fontAlgn="b"/>
                      <a:r>
                        <a:rPr lang="en-US" sz="1200" b="1" i="0" u="none" strike="noStrike" dirty="0">
                          <a:effectLst/>
                          <a:latin typeface="Oracle Sans Tab" panose="020B0503020204020204" pitchFamily="34" charset="0"/>
                          <a:cs typeface="Oracle Sans Tab" panose="020B0503020204020204" pitchFamily="34" charset="0"/>
                        </a:rPr>
                        <a:t>ABC</a:t>
                      </a:r>
                      <a:endParaRPr lang="en-US" sz="1200" b="1" i="0" u="none" strike="noStrike" dirty="0">
                        <a:solidFill>
                          <a:srgbClr val="000000"/>
                        </a:solidFill>
                        <a:effectLst/>
                        <a:latin typeface="Oracle Sans Tab" panose="020B0503020204020204" pitchFamily="34" charset="0"/>
                        <a:cs typeface="Oracle Sans Tab" panose="020B0503020204020204" pitchFamily="34" charset="0"/>
                      </a:endParaRPr>
                    </a:p>
                  </a:txBody>
                  <a:tcPr marL="182880" marR="9525" marT="9525" marB="0" anchor="ctr">
                    <a:solidFill>
                      <a:srgbClr val="E5DBBE">
                        <a:alpha val="50000"/>
                      </a:srgbClr>
                    </a:solidFill>
                  </a:tcPr>
                </a:tc>
                <a:tc>
                  <a:txBody>
                    <a:bodyPr/>
                    <a:lstStyle/>
                    <a:p>
                      <a:pPr algn="r" fontAlgn="b"/>
                      <a:r>
                        <a:rPr lang="en-US" sz="1200" u="none" strike="noStrike" kern="1200" dirty="0">
                          <a:effectLst/>
                        </a:rPr>
                        <a:t>1.3</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50000"/>
                      </a:srgbClr>
                    </a:solidFill>
                  </a:tcPr>
                </a:tc>
                <a:tc>
                  <a:txBody>
                    <a:bodyPr/>
                    <a:lstStyle/>
                    <a:p>
                      <a:pPr algn="r" fontAlgn="b"/>
                      <a:r>
                        <a:rPr lang="en-US" sz="1200" u="none" strike="noStrike" kern="1200" dirty="0">
                          <a:effectLst/>
                        </a:rPr>
                        <a:t>0.3</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50000"/>
                      </a:srgbClr>
                    </a:solidFill>
                  </a:tcPr>
                </a:tc>
                <a:tc>
                  <a:txBody>
                    <a:bodyPr/>
                    <a:lstStyle/>
                    <a:p>
                      <a:pPr algn="r" fontAlgn="b"/>
                      <a:r>
                        <a:rPr lang="en-US" sz="1200" u="none" strike="noStrike" kern="1200" dirty="0">
                          <a:effectLst/>
                        </a:rPr>
                        <a:t>109.8</a:t>
                      </a:r>
                      <a:endParaRPr lang="en-US" sz="1200" b="0" i="0" u="none" strike="noStrike" kern="1200" dirty="0">
                        <a:solidFill>
                          <a:srgbClr val="000000"/>
                        </a:solidFill>
                        <a:effectLst/>
                        <a:latin typeface="+mn-lt"/>
                        <a:ea typeface="+mn-ea"/>
                        <a:cs typeface="+mn-cs"/>
                      </a:endParaRPr>
                    </a:p>
                  </a:txBody>
                  <a:tcPr marL="182880" marR="108000" marT="9525" marB="0" anchor="ctr">
                    <a:solidFill>
                      <a:srgbClr val="E5DBBE">
                        <a:alpha val="50000"/>
                      </a:srgbClr>
                    </a:solidFill>
                  </a:tcPr>
                </a:tc>
                <a:extLst>
                  <a:ext uri="{0D108BD9-81ED-4DB2-BD59-A6C34878D82A}">
                    <a16:rowId xmlns:a16="http://schemas.microsoft.com/office/drawing/2014/main" val="990928229"/>
                  </a:ext>
                </a:extLst>
              </a:tr>
              <a:tr h="71296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12D2A"/>
                          </a:solidFill>
                          <a:effectLst/>
                          <a:uLnTx/>
                          <a:uFillTx/>
                          <a:latin typeface="Oracle Sans Tab" panose="020B0503020204020204" pitchFamily="34" charset="0"/>
                          <a:ea typeface="+mn-ea"/>
                          <a:cs typeface="Oracle Sans Tab" panose="020B0503020204020204" pitchFamily="34" charset="0"/>
                        </a:rPr>
                        <a:t>Oracle</a:t>
                      </a:r>
                      <a:endParaRPr kumimoji="0" lang="en-US" sz="1200" b="1" i="0" u="none" strike="noStrike" kern="1200" cap="none" spc="0" normalizeH="0" baseline="0" noProof="0" dirty="0">
                        <a:ln>
                          <a:noFill/>
                        </a:ln>
                        <a:solidFill>
                          <a:srgbClr val="000000"/>
                        </a:solidFill>
                        <a:effectLst/>
                        <a:uLnTx/>
                        <a:uFillTx/>
                        <a:latin typeface="Oracle Sans Tab" panose="020B0503020204020204" pitchFamily="34" charset="0"/>
                        <a:ea typeface="+mn-ea"/>
                        <a:cs typeface="Oracle Sans Tab" panose="020B0503020204020204" pitchFamily="34" charset="0"/>
                      </a:endParaRPr>
                    </a:p>
                  </a:txBody>
                  <a:tcPr marL="182880" marR="9525" marT="9525" marB="0" anchor="ctr">
                    <a:solidFill>
                      <a:srgbClr val="E5DBBE">
                        <a:alpha val="20000"/>
                      </a:srgbClr>
                    </a:solidFill>
                  </a:tcPr>
                </a:tc>
                <a:tc>
                  <a:txBody>
                    <a:bodyPr/>
                    <a:lstStyle/>
                    <a:p>
                      <a:pPr algn="r" fontAlgn="b"/>
                      <a:r>
                        <a:rPr lang="en-US" sz="1200" u="none" strike="noStrike" kern="1200" dirty="0">
                          <a:effectLst/>
                        </a:rPr>
                        <a:t>0.7</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20000"/>
                      </a:srgbClr>
                    </a:solidFill>
                  </a:tcPr>
                </a:tc>
                <a:tc>
                  <a:txBody>
                    <a:bodyPr/>
                    <a:lstStyle/>
                    <a:p>
                      <a:pPr algn="r" fontAlgn="b"/>
                      <a:r>
                        <a:rPr lang="en-US" sz="1200" u="none" strike="noStrike" kern="1200" dirty="0">
                          <a:effectLst/>
                        </a:rPr>
                        <a:t>0.2</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20000"/>
                      </a:srgbClr>
                    </a:solidFill>
                  </a:tcPr>
                </a:tc>
                <a:tc>
                  <a:txBody>
                    <a:bodyPr/>
                    <a:lstStyle/>
                    <a:p>
                      <a:pPr algn="r" fontAlgn="b"/>
                      <a:r>
                        <a:rPr lang="en-US" sz="1200" u="none" strike="noStrike" kern="1200" dirty="0">
                          <a:effectLst/>
                        </a:rPr>
                        <a:t>110.1</a:t>
                      </a:r>
                      <a:endParaRPr lang="en-US" sz="1200" b="0" i="0" u="none" strike="noStrike" kern="1200" dirty="0">
                        <a:solidFill>
                          <a:srgbClr val="000000"/>
                        </a:solidFill>
                        <a:effectLst/>
                        <a:latin typeface="+mn-lt"/>
                        <a:ea typeface="+mn-ea"/>
                        <a:cs typeface="+mn-cs"/>
                      </a:endParaRPr>
                    </a:p>
                  </a:txBody>
                  <a:tcPr marL="182880" marR="108000" marT="9525" marB="0" anchor="ctr">
                    <a:solidFill>
                      <a:srgbClr val="E5DBBE">
                        <a:alpha val="20000"/>
                      </a:srgbClr>
                    </a:solidFill>
                  </a:tcPr>
                </a:tc>
                <a:extLst>
                  <a:ext uri="{0D108BD9-81ED-4DB2-BD59-A6C34878D82A}">
                    <a16:rowId xmlns:a16="http://schemas.microsoft.com/office/drawing/2014/main" val="2812446804"/>
                  </a:ext>
                </a:extLst>
              </a:tr>
              <a:tr h="687193">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12D2A"/>
                          </a:solidFill>
                          <a:effectLst/>
                          <a:uLnTx/>
                          <a:uFillTx/>
                          <a:latin typeface="Oracle Sans Tab" panose="020B0503020204020204" pitchFamily="34" charset="0"/>
                          <a:ea typeface="+mn-ea"/>
                          <a:cs typeface="Oracle Sans Tab" panose="020B0503020204020204" pitchFamily="34" charset="0"/>
                        </a:rPr>
                        <a:t>OFSS</a:t>
                      </a:r>
                      <a:endParaRPr kumimoji="0" lang="en-US" sz="1200" b="1" i="0" u="none" strike="noStrike" kern="1200" cap="none" spc="0" normalizeH="0" baseline="0" noProof="0" dirty="0">
                        <a:ln>
                          <a:noFill/>
                        </a:ln>
                        <a:solidFill>
                          <a:srgbClr val="000000"/>
                        </a:solidFill>
                        <a:effectLst/>
                        <a:uLnTx/>
                        <a:uFillTx/>
                        <a:latin typeface="Oracle Sans Tab" panose="020B0503020204020204" pitchFamily="34" charset="0"/>
                        <a:ea typeface="+mn-ea"/>
                        <a:cs typeface="Oracle Sans Tab" panose="020B0503020204020204" pitchFamily="34" charset="0"/>
                      </a:endParaRPr>
                    </a:p>
                  </a:txBody>
                  <a:tcPr marL="182880" marR="9525" marT="9525" marB="0" anchor="ctr">
                    <a:solidFill>
                      <a:srgbClr val="E5DBBE">
                        <a:alpha val="50000"/>
                      </a:srgbClr>
                    </a:solidFill>
                  </a:tcPr>
                </a:tc>
                <a:tc>
                  <a:txBody>
                    <a:bodyPr/>
                    <a:lstStyle/>
                    <a:p>
                      <a:pPr algn="r" fontAlgn="b"/>
                      <a:r>
                        <a:rPr lang="en-US" sz="1200" u="none" strike="noStrike" kern="1200" dirty="0">
                          <a:effectLst/>
                        </a:rPr>
                        <a:t>0.9</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50000"/>
                      </a:srgbClr>
                    </a:solidFill>
                  </a:tcPr>
                </a:tc>
                <a:tc>
                  <a:txBody>
                    <a:bodyPr/>
                    <a:lstStyle/>
                    <a:p>
                      <a:pPr algn="r" fontAlgn="b"/>
                      <a:r>
                        <a:rPr lang="en-US" sz="1200" u="none" strike="noStrike" kern="1200" dirty="0">
                          <a:effectLst/>
                        </a:rPr>
                        <a:t>0.5</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50000"/>
                      </a:srgbClr>
                    </a:solidFill>
                  </a:tcPr>
                </a:tc>
                <a:tc>
                  <a:txBody>
                    <a:bodyPr/>
                    <a:lstStyle/>
                    <a:p>
                      <a:pPr algn="r" fontAlgn="b"/>
                      <a:r>
                        <a:rPr lang="en-US" sz="1200" u="none" strike="noStrike" kern="1200" dirty="0">
                          <a:effectLst/>
                        </a:rPr>
                        <a:t>98.0</a:t>
                      </a:r>
                      <a:endParaRPr lang="en-US" sz="1200" b="0" i="0" u="none" strike="noStrike" kern="1200" dirty="0">
                        <a:solidFill>
                          <a:srgbClr val="000000"/>
                        </a:solidFill>
                        <a:effectLst/>
                        <a:latin typeface="+mn-lt"/>
                        <a:ea typeface="+mn-ea"/>
                        <a:cs typeface="+mn-cs"/>
                      </a:endParaRPr>
                    </a:p>
                  </a:txBody>
                  <a:tcPr marL="182880" marR="108000" marT="9525" marB="0" anchor="ctr">
                    <a:solidFill>
                      <a:srgbClr val="E5DBBE">
                        <a:alpha val="50000"/>
                      </a:srgbClr>
                    </a:solidFill>
                  </a:tcPr>
                </a:tc>
                <a:extLst>
                  <a:ext uri="{0D108BD9-81ED-4DB2-BD59-A6C34878D82A}">
                    <a16:rowId xmlns:a16="http://schemas.microsoft.com/office/drawing/2014/main" val="2872276017"/>
                  </a:ext>
                </a:extLst>
              </a:tr>
              <a:tr h="72155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12D2A"/>
                          </a:solidFill>
                          <a:effectLst/>
                          <a:uLnTx/>
                          <a:uFillTx/>
                          <a:latin typeface="Oracle Sans Tab" panose="020B0503020204020204" pitchFamily="34" charset="0"/>
                          <a:ea typeface="+mn-ea"/>
                          <a:cs typeface="Oracle Sans Tab" panose="020B0503020204020204" pitchFamily="34" charset="0"/>
                        </a:rPr>
                        <a:t>TATA</a:t>
                      </a:r>
                      <a:endParaRPr kumimoji="0" lang="en-US" sz="1200" b="1" i="0" u="none" strike="noStrike" kern="1200" cap="none" spc="0" normalizeH="0" baseline="0" noProof="0" dirty="0">
                        <a:ln>
                          <a:noFill/>
                        </a:ln>
                        <a:solidFill>
                          <a:srgbClr val="000000"/>
                        </a:solidFill>
                        <a:effectLst/>
                        <a:uLnTx/>
                        <a:uFillTx/>
                        <a:latin typeface="Oracle Sans Tab" panose="020B0503020204020204" pitchFamily="34" charset="0"/>
                        <a:ea typeface="+mn-ea"/>
                        <a:cs typeface="Oracle Sans Tab" panose="020B0503020204020204" pitchFamily="34" charset="0"/>
                      </a:endParaRPr>
                    </a:p>
                  </a:txBody>
                  <a:tcPr marL="182880" marR="9525" marT="9525" marB="0" anchor="ctr">
                    <a:solidFill>
                      <a:srgbClr val="E5DBBE">
                        <a:alpha val="20000"/>
                      </a:srgbClr>
                    </a:solidFill>
                  </a:tcPr>
                </a:tc>
                <a:tc>
                  <a:txBody>
                    <a:bodyPr/>
                    <a:lstStyle/>
                    <a:p>
                      <a:pPr algn="r" fontAlgn="b"/>
                      <a:r>
                        <a:rPr lang="en-US" sz="1200" u="none" strike="noStrike" kern="1200" dirty="0">
                          <a:effectLst/>
                        </a:rPr>
                        <a:t>0.4</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20000"/>
                      </a:srgbClr>
                    </a:solidFill>
                  </a:tcPr>
                </a:tc>
                <a:tc>
                  <a:txBody>
                    <a:bodyPr/>
                    <a:lstStyle/>
                    <a:p>
                      <a:pPr algn="r" fontAlgn="b"/>
                      <a:r>
                        <a:rPr lang="en-US" sz="1200" u="none" strike="noStrike" kern="1200" dirty="0">
                          <a:effectLst/>
                        </a:rPr>
                        <a:t>0.3</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20000"/>
                      </a:srgbClr>
                    </a:solidFill>
                  </a:tcPr>
                </a:tc>
                <a:tc>
                  <a:txBody>
                    <a:bodyPr/>
                    <a:lstStyle/>
                    <a:p>
                      <a:pPr algn="r" fontAlgn="b"/>
                      <a:r>
                        <a:rPr lang="en-US" sz="1200" u="none" strike="noStrike" kern="1200" dirty="0">
                          <a:effectLst/>
                        </a:rPr>
                        <a:t>866.3</a:t>
                      </a:r>
                      <a:endParaRPr lang="en-US" sz="1200" b="0" i="0" u="none" strike="noStrike" kern="1200" dirty="0">
                        <a:solidFill>
                          <a:srgbClr val="000000"/>
                        </a:solidFill>
                        <a:effectLst/>
                        <a:latin typeface="+mn-lt"/>
                        <a:ea typeface="+mn-ea"/>
                        <a:cs typeface="+mn-cs"/>
                      </a:endParaRPr>
                    </a:p>
                  </a:txBody>
                  <a:tcPr marL="182880" marR="108000" marT="9525" marB="0" anchor="ctr">
                    <a:solidFill>
                      <a:srgbClr val="E5DBBE">
                        <a:alpha val="20000"/>
                      </a:srgbClr>
                    </a:solidFill>
                  </a:tcPr>
                </a:tc>
                <a:extLst>
                  <a:ext uri="{0D108BD9-81ED-4DB2-BD59-A6C34878D82A}">
                    <a16:rowId xmlns:a16="http://schemas.microsoft.com/office/drawing/2014/main" val="221810692"/>
                  </a:ext>
                </a:extLst>
              </a:tr>
              <a:tr h="721554">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12D2A"/>
                          </a:solidFill>
                          <a:effectLst/>
                          <a:uLnTx/>
                          <a:uFillTx/>
                          <a:latin typeface="Oracle Sans Tab" panose="020B0503020204020204" pitchFamily="34" charset="0"/>
                          <a:ea typeface="+mn-ea"/>
                          <a:cs typeface="Oracle Sans Tab" panose="020B0503020204020204" pitchFamily="34" charset="0"/>
                        </a:rPr>
                        <a:t>Quant</a:t>
                      </a:r>
                      <a:endParaRPr kumimoji="0" lang="en-US" sz="1200" b="1" i="0" u="none" strike="noStrike" kern="1200" cap="none" spc="0" normalizeH="0" baseline="0" noProof="0" dirty="0">
                        <a:ln>
                          <a:noFill/>
                        </a:ln>
                        <a:solidFill>
                          <a:srgbClr val="000000"/>
                        </a:solidFill>
                        <a:effectLst/>
                        <a:uLnTx/>
                        <a:uFillTx/>
                        <a:latin typeface="Oracle Sans Tab" panose="020B0503020204020204" pitchFamily="34" charset="0"/>
                        <a:ea typeface="+mn-ea"/>
                        <a:cs typeface="Oracle Sans Tab" panose="020B0503020204020204" pitchFamily="34" charset="0"/>
                      </a:endParaRPr>
                    </a:p>
                  </a:txBody>
                  <a:tcPr marL="182880" marR="9525" marT="9525" marB="0" anchor="ctr">
                    <a:solidFill>
                      <a:srgbClr val="E5DBBE">
                        <a:alpha val="50000"/>
                      </a:srgbClr>
                    </a:solidFill>
                  </a:tcPr>
                </a:tc>
                <a:tc>
                  <a:txBody>
                    <a:bodyPr/>
                    <a:lstStyle/>
                    <a:p>
                      <a:pPr algn="r" fontAlgn="b"/>
                      <a:r>
                        <a:rPr lang="en-US" sz="1200" u="none" strike="noStrike" kern="1200" dirty="0">
                          <a:effectLst/>
                        </a:rPr>
                        <a:t>1.5</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50000"/>
                      </a:srgbClr>
                    </a:solidFill>
                  </a:tcPr>
                </a:tc>
                <a:tc>
                  <a:txBody>
                    <a:bodyPr/>
                    <a:lstStyle/>
                    <a:p>
                      <a:pPr algn="r" fontAlgn="b"/>
                      <a:r>
                        <a:rPr lang="en-US" sz="1200" u="none" strike="noStrike" kern="1200" dirty="0">
                          <a:effectLst/>
                        </a:rPr>
                        <a:t>0.8</a:t>
                      </a:r>
                      <a:r>
                        <a:rPr lang="en-US" sz="1200" u="none" strike="noStrike" kern="1200" baseline="0" dirty="0">
                          <a:effectLst/>
                        </a:rPr>
                        <a:t>%</a:t>
                      </a:r>
                      <a:endParaRPr lang="en-US" sz="1200" b="0" i="0" u="none" strike="noStrike" kern="1200" baseline="0" dirty="0">
                        <a:solidFill>
                          <a:srgbClr val="000000"/>
                        </a:solidFill>
                        <a:effectLst/>
                        <a:latin typeface="+mn-lt"/>
                        <a:ea typeface="+mn-ea"/>
                        <a:cs typeface="+mn-cs"/>
                      </a:endParaRPr>
                    </a:p>
                  </a:txBody>
                  <a:tcPr marL="182880" marR="108000" marT="9525" marB="0" anchor="ctr">
                    <a:solidFill>
                      <a:srgbClr val="E5DBBE">
                        <a:alpha val="50000"/>
                      </a:srgbClr>
                    </a:solidFill>
                  </a:tcPr>
                </a:tc>
                <a:tc>
                  <a:txBody>
                    <a:bodyPr/>
                    <a:lstStyle/>
                    <a:p>
                      <a:pPr algn="r" fontAlgn="b"/>
                      <a:r>
                        <a:rPr lang="en-US" sz="1200" u="none" strike="noStrike" kern="1200" dirty="0">
                          <a:effectLst/>
                        </a:rPr>
                        <a:t>115.0</a:t>
                      </a:r>
                      <a:endParaRPr lang="en-US" sz="1200" b="0" i="0" u="none" strike="noStrike" kern="1200" dirty="0">
                        <a:solidFill>
                          <a:srgbClr val="000000"/>
                        </a:solidFill>
                        <a:effectLst/>
                        <a:latin typeface="+mn-lt"/>
                        <a:ea typeface="+mn-ea"/>
                        <a:cs typeface="+mn-cs"/>
                      </a:endParaRPr>
                    </a:p>
                  </a:txBody>
                  <a:tcPr marL="182880" marR="108000" marT="9525" marB="0" anchor="ctr">
                    <a:solidFill>
                      <a:srgbClr val="E5DBBE">
                        <a:alpha val="50000"/>
                      </a:srgbClr>
                    </a:solidFill>
                  </a:tcPr>
                </a:tc>
                <a:extLst>
                  <a:ext uri="{0D108BD9-81ED-4DB2-BD59-A6C34878D82A}">
                    <a16:rowId xmlns:a16="http://schemas.microsoft.com/office/drawing/2014/main" val="455110032"/>
                  </a:ext>
                </a:extLst>
              </a:tr>
            </a:tbl>
          </a:graphicData>
        </a:graphic>
      </p:graphicFrame>
    </p:spTree>
    <p:extLst>
      <p:ext uri="{BB962C8B-B14F-4D97-AF65-F5344CB8AC3E}">
        <p14:creationId xmlns:p14="http://schemas.microsoft.com/office/powerpoint/2010/main" val="255637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9DECFC-86D6-41DF-A387-25421650A2E5}"/>
              </a:ext>
            </a:extLst>
          </p:cNvPr>
          <p:cNvSpPr>
            <a:spLocks noGrp="1"/>
          </p:cNvSpPr>
          <p:nvPr>
            <p:ph type="title"/>
          </p:nvPr>
        </p:nvSpPr>
        <p:spPr/>
        <p:txBody>
          <a:bodyPr/>
          <a:lstStyle/>
          <a:p>
            <a:r>
              <a:rPr lang="en-US" dirty="0"/>
              <a:t>Benefits</a:t>
            </a:r>
          </a:p>
        </p:txBody>
      </p:sp>
      <p:sp>
        <p:nvSpPr>
          <p:cNvPr id="11" name="Content Placeholder 10">
            <a:extLst>
              <a:ext uri="{FF2B5EF4-FFF2-40B4-BE49-F238E27FC236}">
                <a16:creationId xmlns:a16="http://schemas.microsoft.com/office/drawing/2014/main" id="{B1267BA2-3E1D-4DBC-A8C1-BC830DE432E7}"/>
              </a:ext>
            </a:extLst>
          </p:cNvPr>
          <p:cNvSpPr>
            <a:spLocks noGrp="1"/>
          </p:cNvSpPr>
          <p:nvPr>
            <p:ph sz="quarter" idx="13"/>
          </p:nvPr>
        </p:nvSpPr>
        <p:spPr>
          <a:xfrm>
            <a:off x="771525" y="1600200"/>
            <a:ext cx="6836643" cy="4507992"/>
          </a:xfrm>
        </p:spPr>
        <p:txBody>
          <a:bodyPr/>
          <a:lstStyle/>
          <a:p>
            <a:pPr>
              <a:buFont typeface="Courier New" panose="02070309020205020404" pitchFamily="49" charset="0"/>
              <a:buChar char="o"/>
            </a:pPr>
            <a:r>
              <a:rPr lang="en-US" b="1" dirty="0"/>
              <a:t>Efficiently Create a Mutual Fund</a:t>
            </a:r>
          </a:p>
          <a:p>
            <a:pPr lvl="1"/>
            <a:r>
              <a:rPr lang="en-US" dirty="0"/>
              <a:t>Streamlined fund exploration, transactions, and portfolio tracking for investors.</a:t>
            </a:r>
          </a:p>
          <a:p>
            <a:pPr lvl="1"/>
            <a:endParaRPr lang="en-US" b="1" dirty="0"/>
          </a:p>
          <a:p>
            <a:pPr>
              <a:buFont typeface="Courier New" panose="02070309020205020404" pitchFamily="49" charset="0"/>
              <a:buChar char="o"/>
            </a:pPr>
            <a:r>
              <a:rPr lang="en-US" b="1" dirty="0"/>
              <a:t>Empowered Management</a:t>
            </a:r>
          </a:p>
          <a:p>
            <a:pPr lvl="1"/>
            <a:r>
              <a:rPr lang="en-US" dirty="0"/>
              <a:t>Simplified fund control and accurate updates for managers.</a:t>
            </a:r>
            <a:endParaRPr lang="en-US" b="1" dirty="0"/>
          </a:p>
          <a:p>
            <a:pPr marL="182880" lvl="1" indent="0">
              <a:buNone/>
            </a:pPr>
            <a:endParaRPr lang="en-US" b="1" dirty="0"/>
          </a:p>
          <a:p>
            <a:pPr>
              <a:buFont typeface="Courier New" panose="02070309020205020404" pitchFamily="49" charset="0"/>
              <a:buChar char="o"/>
            </a:pPr>
            <a:r>
              <a:rPr lang="en-US" b="1" dirty="0"/>
              <a:t>Enhanced Codes Reusability</a:t>
            </a:r>
          </a:p>
          <a:p>
            <a:pPr lvl="1"/>
            <a:r>
              <a:rPr lang="en-US" dirty="0"/>
              <a:t>Microservices provides us the feature of reusability as it is  independently manageable services.</a:t>
            </a:r>
            <a:endParaRPr lang="en-US" b="1" dirty="0"/>
          </a:p>
        </p:txBody>
      </p:sp>
      <p:sp>
        <p:nvSpPr>
          <p:cNvPr id="4" name="Slide Number Placeholder 3">
            <a:extLst>
              <a:ext uri="{FF2B5EF4-FFF2-40B4-BE49-F238E27FC236}">
                <a16:creationId xmlns:a16="http://schemas.microsoft.com/office/drawing/2014/main" id="{14A59297-6D64-4F48-8D5E-E860EFCBDC16}"/>
              </a:ext>
            </a:extLst>
          </p:cNvPr>
          <p:cNvSpPr>
            <a:spLocks noGrp="1"/>
          </p:cNvSpPr>
          <p:nvPr>
            <p:ph type="sldNum" sz="quarter" idx="16"/>
          </p:nvPr>
        </p:nvSpPr>
        <p:spPr/>
        <p:txBody>
          <a:bodyPr/>
          <a:lstStyle/>
          <a:p>
            <a:fld id="{345D60D9-5372-5F40-9443-0F9AE5BDC3C8}" type="slidenum">
              <a:rPr lang="en-US" smtClean="0"/>
              <a:pPr/>
              <a:t>8</a:t>
            </a:fld>
            <a:endParaRPr lang="en-US" dirty="0"/>
          </a:p>
        </p:txBody>
      </p:sp>
      <p:sp>
        <p:nvSpPr>
          <p:cNvPr id="7" name="Rectangle 6">
            <a:extLst>
              <a:ext uri="{FF2B5EF4-FFF2-40B4-BE49-F238E27FC236}">
                <a16:creationId xmlns:a16="http://schemas.microsoft.com/office/drawing/2014/main" id="{EBEF8BE3-F35B-044B-AEC6-634AF1ABC8E9}"/>
              </a:ext>
            </a:extLst>
          </p:cNvPr>
          <p:cNvSpPr/>
          <p:nvPr/>
        </p:nvSpPr>
        <p:spPr>
          <a:xfrm>
            <a:off x="768875" y="1275955"/>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59" name="Picture 158">
            <a:extLst>
              <a:ext uri="{FF2B5EF4-FFF2-40B4-BE49-F238E27FC236}">
                <a16:creationId xmlns:a16="http://schemas.microsoft.com/office/drawing/2014/main" id="{4BCD17EC-9BA9-ADFE-4795-FD343480F8D8}"/>
              </a:ext>
            </a:extLst>
          </p:cNvPr>
          <p:cNvPicPr>
            <a:picLocks noChangeAspect="1"/>
          </p:cNvPicPr>
          <p:nvPr/>
        </p:nvPicPr>
        <p:blipFill>
          <a:blip r:embed="rId2"/>
          <a:stretch>
            <a:fillRect/>
          </a:stretch>
        </p:blipFill>
        <p:spPr>
          <a:xfrm>
            <a:off x="6875420" y="2204864"/>
            <a:ext cx="5371042" cy="3712786"/>
          </a:xfrm>
          <a:prstGeom prst="rect">
            <a:avLst/>
          </a:prstGeom>
        </p:spPr>
      </p:pic>
    </p:spTree>
    <p:extLst>
      <p:ext uri="{BB962C8B-B14F-4D97-AF65-F5344CB8AC3E}">
        <p14:creationId xmlns:p14="http://schemas.microsoft.com/office/powerpoint/2010/main" val="428949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A59297-6D64-4F48-8D5E-E860EFCBDC16}"/>
              </a:ext>
            </a:extLst>
          </p:cNvPr>
          <p:cNvSpPr>
            <a:spLocks noGrp="1"/>
          </p:cNvSpPr>
          <p:nvPr>
            <p:ph type="sldNum" sz="quarter" idx="16"/>
          </p:nvPr>
        </p:nvSpPr>
        <p:spPr/>
        <p:txBody>
          <a:bodyPr/>
          <a:lstStyle/>
          <a:p>
            <a:fld id="{345D60D9-5372-5F40-9443-0F9AE5BDC3C8}" type="slidenum">
              <a:rPr lang="en-US" smtClean="0"/>
              <a:pPr/>
              <a:t>9</a:t>
            </a:fld>
            <a:endParaRPr lang="en-US" dirty="0"/>
          </a:p>
        </p:txBody>
      </p:sp>
      <p:sp>
        <p:nvSpPr>
          <p:cNvPr id="15" name="Title 9">
            <a:extLst>
              <a:ext uri="{FF2B5EF4-FFF2-40B4-BE49-F238E27FC236}">
                <a16:creationId xmlns:a16="http://schemas.microsoft.com/office/drawing/2014/main" id="{EAB7E912-8E5B-1E4C-0DAC-4D9E1923E1AB}"/>
              </a:ext>
            </a:extLst>
          </p:cNvPr>
          <p:cNvSpPr>
            <a:spLocks noGrp="1"/>
          </p:cNvSpPr>
          <p:nvPr>
            <p:ph type="title"/>
          </p:nvPr>
        </p:nvSpPr>
        <p:spPr>
          <a:xfrm>
            <a:off x="768875" y="182403"/>
            <a:ext cx="10671048" cy="822960"/>
          </a:xfrm>
        </p:spPr>
        <p:txBody>
          <a:bodyPr/>
          <a:lstStyle/>
          <a:p>
            <a:r>
              <a:rPr lang="en-US" dirty="0"/>
              <a:t>Future Enhancements</a:t>
            </a:r>
          </a:p>
        </p:txBody>
      </p:sp>
      <p:sp>
        <p:nvSpPr>
          <p:cNvPr id="16" name="Content Placeholder 10">
            <a:extLst>
              <a:ext uri="{FF2B5EF4-FFF2-40B4-BE49-F238E27FC236}">
                <a16:creationId xmlns:a16="http://schemas.microsoft.com/office/drawing/2014/main" id="{C9F1131D-8E85-8398-D785-DAEC1F2CAF6E}"/>
              </a:ext>
            </a:extLst>
          </p:cNvPr>
          <p:cNvSpPr>
            <a:spLocks noGrp="1"/>
          </p:cNvSpPr>
          <p:nvPr>
            <p:ph sz="quarter" idx="13"/>
          </p:nvPr>
        </p:nvSpPr>
        <p:spPr>
          <a:xfrm>
            <a:off x="771525" y="1600200"/>
            <a:ext cx="10677525" cy="4507992"/>
          </a:xfrm>
        </p:spPr>
        <p:txBody>
          <a:bodyPr/>
          <a:lstStyle/>
          <a:p>
            <a:pPr>
              <a:buFont typeface="Courier New" panose="02070309020205020404" pitchFamily="49" charset="0"/>
              <a:buChar char="o"/>
            </a:pPr>
            <a:r>
              <a:rPr lang="en-US" b="1" dirty="0"/>
              <a:t>Realtime Data Updating</a:t>
            </a:r>
          </a:p>
          <a:p>
            <a:pPr lvl="1"/>
            <a:r>
              <a:rPr lang="en-US" dirty="0"/>
              <a:t>The prices of the stocks and Nav of mutual fund changing real-time. </a:t>
            </a:r>
          </a:p>
          <a:p>
            <a:pPr>
              <a:buFont typeface="Courier New" panose="02070309020205020404" pitchFamily="49" charset="0"/>
              <a:buChar char="o"/>
            </a:pPr>
            <a:endParaRPr lang="en-US" b="1" dirty="0"/>
          </a:p>
          <a:p>
            <a:pPr>
              <a:buFont typeface="Courier New" panose="02070309020205020404" pitchFamily="49" charset="0"/>
              <a:buChar char="o"/>
            </a:pPr>
            <a:r>
              <a:rPr lang="en-US" b="1" dirty="0"/>
              <a:t>Advance Analytics</a:t>
            </a:r>
          </a:p>
          <a:p>
            <a:pPr lvl="1"/>
            <a:r>
              <a:rPr lang="en-US" dirty="0"/>
              <a:t>Data-driven insights for managers to make informed decisions.</a:t>
            </a:r>
          </a:p>
          <a:p>
            <a:pPr marL="182880" lvl="1" indent="0">
              <a:buNone/>
            </a:pPr>
            <a:endParaRPr lang="en-US" b="1" dirty="0"/>
          </a:p>
          <a:p>
            <a:pPr>
              <a:buFont typeface="Courier New" panose="02070309020205020404" pitchFamily="49" charset="0"/>
              <a:buChar char="o"/>
            </a:pPr>
            <a:r>
              <a:rPr lang="en-US" b="1" dirty="0"/>
              <a:t>Categorized Funds According to Sector </a:t>
            </a:r>
          </a:p>
          <a:p>
            <a:pPr lvl="1"/>
            <a:r>
              <a:rPr lang="en-US" dirty="0"/>
              <a:t>Distribution of Funds According to there sectors.</a:t>
            </a:r>
            <a:endParaRPr lang="en-US" b="1" dirty="0"/>
          </a:p>
          <a:p>
            <a:pPr marL="182880" lvl="1" indent="0">
              <a:buFont typeface="Arial" panose="020B0604020202020204" pitchFamily="34" charset="0"/>
              <a:buNone/>
            </a:pPr>
            <a:endParaRPr lang="en-US" b="1" dirty="0"/>
          </a:p>
          <a:p>
            <a:pPr>
              <a:buFont typeface="Courier New" panose="02070309020205020404" pitchFamily="49" charset="0"/>
              <a:buChar char="o"/>
            </a:pPr>
            <a:r>
              <a:rPr lang="en-US" b="1" dirty="0"/>
              <a:t>Mobile App Development</a:t>
            </a:r>
          </a:p>
          <a:p>
            <a:pPr lvl="1"/>
            <a:r>
              <a:rPr lang="en-US" dirty="0"/>
              <a:t>Extend accessibility with a user-friendly mobile app.</a:t>
            </a:r>
            <a:endParaRPr lang="en-US" b="1" dirty="0"/>
          </a:p>
          <a:p>
            <a:endParaRPr lang="en-US" dirty="0"/>
          </a:p>
        </p:txBody>
      </p:sp>
      <p:sp>
        <p:nvSpPr>
          <p:cNvPr id="17" name="Rectangle 16">
            <a:extLst>
              <a:ext uri="{FF2B5EF4-FFF2-40B4-BE49-F238E27FC236}">
                <a16:creationId xmlns:a16="http://schemas.microsoft.com/office/drawing/2014/main" id="{2D4490F7-0A3E-6EE8-9D7F-98DF54D52986}"/>
              </a:ext>
            </a:extLst>
          </p:cNvPr>
          <p:cNvSpPr/>
          <p:nvPr/>
        </p:nvSpPr>
        <p:spPr>
          <a:xfrm>
            <a:off x="768875" y="1275955"/>
            <a:ext cx="30175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pic>
        <p:nvPicPr>
          <p:cNvPr id="159" name="Picture 158">
            <a:extLst>
              <a:ext uri="{FF2B5EF4-FFF2-40B4-BE49-F238E27FC236}">
                <a16:creationId xmlns:a16="http://schemas.microsoft.com/office/drawing/2014/main" id="{6A0D1ED8-66A3-E427-B1A3-B0F5F25B3CBC}"/>
              </a:ext>
            </a:extLst>
          </p:cNvPr>
          <p:cNvPicPr>
            <a:picLocks noChangeAspect="1"/>
          </p:cNvPicPr>
          <p:nvPr/>
        </p:nvPicPr>
        <p:blipFill>
          <a:blip r:embed="rId2"/>
          <a:stretch>
            <a:fillRect/>
          </a:stretch>
        </p:blipFill>
        <p:spPr>
          <a:xfrm>
            <a:off x="6873972" y="3309481"/>
            <a:ext cx="4596782" cy="3103133"/>
          </a:xfrm>
          <a:prstGeom prst="rect">
            <a:avLst/>
          </a:prstGeom>
        </p:spPr>
      </p:pic>
    </p:spTree>
    <p:extLst>
      <p:ext uri="{BB962C8B-B14F-4D97-AF65-F5344CB8AC3E}">
        <p14:creationId xmlns:p14="http://schemas.microsoft.com/office/powerpoint/2010/main" val="156352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5" id="{E29DB339-71DD-6B48-9BE3-899BEE27F85D}" vid="{E7A103C1-497F-3E46-BFF8-D852F28D03E9}"/>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1853</TotalTime>
  <Words>651</Words>
  <Application>Microsoft Office PowerPoint</Application>
  <PresentationFormat>Widescreen</PresentationFormat>
  <Paragraphs>130</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Courier New</vt:lpstr>
      <vt:lpstr>Georgia</vt:lpstr>
      <vt:lpstr>Oracle Sans</vt:lpstr>
      <vt:lpstr>Oracle Sans Extra Bold</vt:lpstr>
      <vt:lpstr>Oracle Sans Light</vt:lpstr>
      <vt:lpstr>Oracle Sans Tab</vt:lpstr>
      <vt:lpstr>Oracle Sans Tab Light</vt:lpstr>
      <vt:lpstr>System Font Regular</vt:lpstr>
      <vt:lpstr>Parent Master Pillars</vt:lpstr>
      <vt:lpstr>Mutual Fund Administration and Investment</vt:lpstr>
      <vt:lpstr>Introduction</vt:lpstr>
      <vt:lpstr>Features of Our Application</vt:lpstr>
      <vt:lpstr>Tech Stack </vt:lpstr>
      <vt:lpstr>Application Workflow</vt:lpstr>
      <vt:lpstr>Frontend Designs</vt:lpstr>
      <vt:lpstr>Funds Information</vt:lpstr>
      <vt:lpstr>Benefits</vt:lpstr>
      <vt:lpstr>Future Enhancements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Mutual Fund Administration and Investment</dc:title>
  <dc:creator>Shubham Jaiswal</dc:creator>
  <cp:lastModifiedBy>Shubham Jaiswal</cp:lastModifiedBy>
  <cp:revision>2</cp:revision>
  <dcterms:created xsi:type="dcterms:W3CDTF">2023-08-21T02:23:00Z</dcterms:created>
  <dcterms:modified xsi:type="dcterms:W3CDTF">2023-08-22T09:16:40Z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